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theme/theme2.xml" ContentType="application/vnd.openxmlformats-officedocument.theme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3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theme/theme5.xml" ContentType="application/vnd.openxmlformats-officedocument.theme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4" r:id="rId2"/>
    <p:sldMasterId id="2147483660" r:id="rId3"/>
    <p:sldMasterId id="2147483684" r:id="rId4"/>
    <p:sldMasterId id="2147483675" r:id="rId5"/>
    <p:sldMasterId id="2147483720" r:id="rId6"/>
  </p:sldMasterIdLst>
  <p:notesMasterIdLst>
    <p:notesMasterId r:id="rId22"/>
  </p:notesMasterIdLst>
  <p:sldIdLst>
    <p:sldId id="372" r:id="rId7"/>
    <p:sldId id="271" r:id="rId8"/>
    <p:sldId id="371" r:id="rId9"/>
    <p:sldId id="281" r:id="rId10"/>
    <p:sldId id="380" r:id="rId11"/>
    <p:sldId id="285" r:id="rId12"/>
    <p:sldId id="379" r:id="rId13"/>
    <p:sldId id="378" r:id="rId14"/>
    <p:sldId id="292" r:id="rId15"/>
    <p:sldId id="373" r:id="rId16"/>
    <p:sldId id="374" r:id="rId17"/>
    <p:sldId id="375" r:id="rId18"/>
    <p:sldId id="376" r:id="rId19"/>
    <p:sldId id="377" r:id="rId20"/>
    <p:sldId id="365" r:id="rId21"/>
  </p:sldIdLst>
  <p:sldSz cx="18291175" cy="10287000"/>
  <p:notesSz cx="6858000" cy="9144000"/>
  <p:defaultTextStyle>
    <a:defPPr>
      <a:defRPr lang="ja-JP"/>
    </a:defPPr>
    <a:lvl1pPr marL="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239">
          <p15:clr>
            <a:srgbClr val="A4A3A4"/>
          </p15:clr>
        </p15:guide>
        <p15:guide id="2" pos="5761">
          <p15:clr>
            <a:srgbClr val="A4A3A4"/>
          </p15:clr>
        </p15:guide>
        <p15:guide id="3" orient="horz" pos="32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0" autoAdjust="0"/>
    <p:restoredTop sz="89635" autoAdjust="0"/>
  </p:normalViewPr>
  <p:slideViewPr>
    <p:cSldViewPr snapToGrid="0" snapToObjects="1">
      <p:cViewPr>
        <p:scale>
          <a:sx n="40" d="100"/>
          <a:sy n="40" d="100"/>
        </p:scale>
        <p:origin x="-1122" y="-174"/>
      </p:cViewPr>
      <p:guideLst>
        <p:guide orient="horz" pos="3239"/>
        <p:guide orient="horz" pos="3263"/>
        <p:guide pos="57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5BBA6-DFA5-451E-B519-44DEBE313D5D}" type="datetimeFigureOut">
              <a:rPr kumimoji="1" lang="ja-JP" altLang="en-US" smtClean="0"/>
              <a:t>2019/5/8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BA0B38-C884-4DEB-A441-B3DDB1C4F91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81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1pPr>
    <a:lvl2pPr marL="816513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2pPr>
    <a:lvl3pPr marL="163302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3pPr>
    <a:lvl4pPr marL="2449540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4pPr>
    <a:lvl5pPr marL="326605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5pPr>
    <a:lvl6pPr marL="4082567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6pPr>
    <a:lvl7pPr marL="4899081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7pPr>
    <a:lvl8pPr marL="5715594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8pPr>
    <a:lvl9pPr marL="6532108" algn="l" defTabSz="1633027" rtl="0" eaLnBrk="1" latinLnBrk="0" hangingPunct="1">
      <a:defRPr kumimoji="1"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FBA0B38-C884-4DEB-A441-B3DDB1C4F91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1185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jp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jpg"/><Relationship Id="rId4" Type="http://schemas.openxmlformats.org/officeDocument/2006/relationships/image" Target="../media/image6.jp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4.png"/><Relationship Id="rId5" Type="http://schemas.openxmlformats.org/officeDocument/2006/relationships/image" Target="../media/image2.jpg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2.jp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jp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png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14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4.png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.jpg"/><Relationship Id="rId4" Type="http://schemas.openxmlformats.org/officeDocument/2006/relationships/image" Target="../media/image18.pn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4.png"/><Relationship Id="rId4" Type="http://schemas.openxmlformats.org/officeDocument/2006/relationships/image" Target="../media/image2.jp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9.png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0.png"/><Relationship Id="rId4" Type="http://schemas.openxmlformats.org/officeDocument/2006/relationships/image" Target="../media/image2.jpg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7.jpg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jp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18657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513342"/>
            <a:ext cx="18291174" cy="759789"/>
          </a:xfrm>
          <a:blipFill dpi="0" rotWithShape="0">
            <a:blip r:embed="rId3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39877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856342" y="2478202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885370" y="2659302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1052998" y="2478202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885370" y="651284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V="1">
            <a:off x="8592457" y="2434660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2757545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85370" y="7489446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82889" y="6851278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9475334" y="2474303"/>
            <a:ext cx="7939315" cy="4227399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9504362" y="2655403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コネクタ 29"/>
          <p:cNvCxnSpPr/>
          <p:nvPr userDrawn="1"/>
        </p:nvCxnSpPr>
        <p:spPr>
          <a:xfrm>
            <a:off x="9671990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/>
          <p:nvPr userDrawn="1"/>
        </p:nvCxnSpPr>
        <p:spPr>
          <a:xfrm>
            <a:off x="9504362" y="6508945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コネクタ 31"/>
          <p:cNvCxnSpPr/>
          <p:nvPr userDrawn="1"/>
        </p:nvCxnSpPr>
        <p:spPr>
          <a:xfrm flipV="1">
            <a:off x="17211449" y="2474303"/>
            <a:ext cx="0" cy="4227399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図プレースホルダー 24"/>
          <p:cNvSpPr>
            <a:spLocks noGrp="1"/>
          </p:cNvSpPr>
          <p:nvPr>
            <p:ph type="pic" sz="quarter" idx="16" hasCustomPrompt="1"/>
          </p:nvPr>
        </p:nvSpPr>
        <p:spPr>
          <a:xfrm>
            <a:off x="9784216" y="2753646"/>
            <a:ext cx="7321550" cy="3668712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04362" y="7485547"/>
            <a:ext cx="7908001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501881" y="6847379"/>
            <a:ext cx="791276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8491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25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20387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22160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23253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555985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53504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717929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735665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7465887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6559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4078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12307442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12484801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12594036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824708" y="7329789"/>
            <a:ext cx="489575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822227" y="6691621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958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9" name="円/楕円 8"/>
          <p:cNvSpPr/>
          <p:nvPr/>
        </p:nvSpPr>
        <p:spPr>
          <a:xfrm>
            <a:off x="834033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1139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テキスト プレースホルダー 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12062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66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2618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5091326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5268685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5377920" y="2832132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985956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4983475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円/楕円 23"/>
          <p:cNvSpPr/>
          <p:nvPr userDrawn="1"/>
        </p:nvSpPr>
        <p:spPr>
          <a:xfrm>
            <a:off x="9348619" y="2545538"/>
            <a:ext cx="3902176" cy="39021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円/楕円 24"/>
          <p:cNvSpPr/>
          <p:nvPr userDrawn="1"/>
        </p:nvSpPr>
        <p:spPr>
          <a:xfrm>
            <a:off x="9525978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9635213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43249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240768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13605913" y="2545538"/>
            <a:ext cx="3902176" cy="39021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13783272" y="2722897"/>
            <a:ext cx="3547458" cy="354745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3892507" y="2803254"/>
            <a:ext cx="3328987" cy="3328987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3500543" y="7329789"/>
            <a:ext cx="4115397" cy="164306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98062" y="6691621"/>
            <a:ext cx="411787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8700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2713863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2890692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3697839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43673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42197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7667900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7844729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651876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697710" y="6402817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696234" y="5764649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9" name="円/楕円 18"/>
          <p:cNvSpPr/>
          <p:nvPr userDrawn="1"/>
        </p:nvSpPr>
        <p:spPr>
          <a:xfrm>
            <a:off x="12627115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12803944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611091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656925" y="6398218"/>
            <a:ext cx="4895757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655449" y="5760050"/>
            <a:ext cx="4898708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3132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/>
      <p:bldP spid="2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c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3697839" y="2583257"/>
            <a:ext cx="2955376" cy="29553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3874668" y="2760086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4681815" y="3567233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775099" y="6398218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72436" y="5760050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4" name="円/楕円 13"/>
          <p:cNvSpPr/>
          <p:nvPr userDrawn="1"/>
        </p:nvSpPr>
        <p:spPr>
          <a:xfrm>
            <a:off x="11582633" y="2587856"/>
            <a:ext cx="2955376" cy="29553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円/楕円 14"/>
          <p:cNvSpPr/>
          <p:nvPr userDrawn="1"/>
        </p:nvSpPr>
        <p:spPr>
          <a:xfrm>
            <a:off x="11759462" y="2764685"/>
            <a:ext cx="2601718" cy="2601718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12566609" y="3571832"/>
            <a:ext cx="987425" cy="987425"/>
          </a:xfr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659893" y="6402817"/>
            <a:ext cx="6865575" cy="2235124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7230" y="5764649"/>
            <a:ext cx="6869713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27686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8" grpId="0"/>
      <p:bldP spid="1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  <p:bldP spid="15" grpId="0" animBg="1"/>
      <p:bldP spid="16" grpId="0"/>
      <p:bldP spid="1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on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090795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6716701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342606" y="29895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090794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32" hasCustomPrompt="1"/>
          </p:nvPr>
        </p:nvSpPr>
        <p:spPr>
          <a:xfrm>
            <a:off x="6716700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図プレースホルダー 7"/>
          <p:cNvSpPr>
            <a:spLocks noGrp="1"/>
          </p:cNvSpPr>
          <p:nvPr>
            <p:ph type="pic" sz="quarter" idx="35" hasCustomPrompt="1"/>
          </p:nvPr>
        </p:nvSpPr>
        <p:spPr>
          <a:xfrm>
            <a:off x="12342605" y="611676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8" grpId="0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3" grpId="0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eric List with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09046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3534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2066215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064739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6334951" y="2607844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6499440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690950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689474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11960857" y="260784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2125345" y="277233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318026" y="3608653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3316550" y="2970485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709045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3533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066214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064738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円/楕円 25"/>
          <p:cNvSpPr/>
          <p:nvPr userDrawn="1"/>
        </p:nvSpPr>
        <p:spPr>
          <a:xfrm>
            <a:off x="6334950" y="573501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円/楕円 26"/>
          <p:cNvSpPr/>
          <p:nvPr userDrawn="1"/>
        </p:nvSpPr>
        <p:spPr>
          <a:xfrm>
            <a:off x="6499439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7690949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7689473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11960856" y="5735015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円/楕円 31"/>
          <p:cNvSpPr/>
          <p:nvPr userDrawn="1"/>
        </p:nvSpPr>
        <p:spPr>
          <a:xfrm>
            <a:off x="12125344" y="589950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3318025" y="6735824"/>
            <a:ext cx="4125917" cy="21127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37" hasCustomPrompt="1"/>
          </p:nvPr>
        </p:nvSpPr>
        <p:spPr>
          <a:xfrm>
            <a:off x="13316549" y="6097656"/>
            <a:ext cx="4128404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38" hasCustomPrompt="1"/>
          </p:nvPr>
        </p:nvSpPr>
        <p:spPr>
          <a:xfrm>
            <a:off x="1128756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9" hasCustomPrompt="1"/>
          </p:nvPr>
        </p:nvSpPr>
        <p:spPr>
          <a:xfrm>
            <a:off x="6723590" y="2954499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40" hasCustomPrompt="1"/>
          </p:nvPr>
        </p:nvSpPr>
        <p:spPr>
          <a:xfrm>
            <a:off x="12374694" y="2940431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41" hasCustomPrompt="1"/>
          </p:nvPr>
        </p:nvSpPr>
        <p:spPr>
          <a:xfrm>
            <a:off x="1128756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42" hasCustomPrompt="1"/>
          </p:nvPr>
        </p:nvSpPr>
        <p:spPr>
          <a:xfrm>
            <a:off x="6751725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43" hasCustomPrompt="1"/>
          </p:nvPr>
        </p:nvSpPr>
        <p:spPr>
          <a:xfrm>
            <a:off x="12374693" y="6074063"/>
            <a:ext cx="545299" cy="647693"/>
          </a:xfr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17214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000"/>
                            </p:stCondLst>
                            <p:childTnLst>
                              <p:par>
                                <p:cTn id="7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00"/>
                            </p:stCondLst>
                            <p:childTnLst>
                              <p:par>
                                <p:cTn id="8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500"/>
                            </p:stCondLst>
                            <p:childTnLst>
                              <p:par>
                                <p:cTn id="9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/>
      <p:bldP spid="27" grpId="0" animBg="1"/>
      <p:bldP spid="2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animBg="1"/>
      <p:bldP spid="3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8" name="山形 7"/>
          <p:cNvSpPr/>
          <p:nvPr userDrawn="1"/>
        </p:nvSpPr>
        <p:spPr>
          <a:xfrm>
            <a:off x="876065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9" name="山形 8"/>
          <p:cNvSpPr/>
          <p:nvPr userDrawn="1"/>
        </p:nvSpPr>
        <p:spPr>
          <a:xfrm>
            <a:off x="119175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4916558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5232243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山形 13"/>
          <p:cNvSpPr/>
          <p:nvPr userDrawn="1"/>
        </p:nvSpPr>
        <p:spPr>
          <a:xfrm>
            <a:off x="8957051" y="3613433"/>
            <a:ext cx="4334564" cy="903064"/>
          </a:xfrm>
          <a:prstGeom prst="chevron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5" name="山形 14"/>
          <p:cNvSpPr/>
          <p:nvPr userDrawn="1"/>
        </p:nvSpPr>
        <p:spPr>
          <a:xfrm>
            <a:off x="9272736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山形 15"/>
          <p:cNvSpPr/>
          <p:nvPr userDrawn="1"/>
        </p:nvSpPr>
        <p:spPr>
          <a:xfrm>
            <a:off x="12997545" y="3613433"/>
            <a:ext cx="4334564" cy="903064"/>
          </a:xfrm>
          <a:prstGeom prst="chevron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山形 16"/>
          <p:cNvSpPr/>
          <p:nvPr userDrawn="1"/>
        </p:nvSpPr>
        <p:spPr>
          <a:xfrm>
            <a:off x="13313230" y="3739475"/>
            <a:ext cx="3801164" cy="650980"/>
          </a:xfrm>
          <a:prstGeom prst="chevron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3672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549870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590363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3630857" y="3706831"/>
            <a:ext cx="31659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9175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21394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9269420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3291615" y="4574553"/>
            <a:ext cx="3539907" cy="334190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55573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6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6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35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85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8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3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8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8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8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3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6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8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Step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12"/>
          <p:cNvSpPr/>
          <p:nvPr userDrawn="1"/>
        </p:nvSpPr>
        <p:spPr>
          <a:xfrm>
            <a:off x="877916" y="4041035"/>
            <a:ext cx="4882185" cy="992383"/>
          </a:xfrm>
          <a:custGeom>
            <a:avLst/>
            <a:gdLst/>
            <a:ahLst/>
            <a:cxnLst/>
            <a:rect l="l" t="t" r="r" b="b"/>
            <a:pathLst>
              <a:path w="4882185" h="992383">
                <a:moveTo>
                  <a:pt x="0" y="0"/>
                </a:moveTo>
                <a:lnTo>
                  <a:pt x="1006899" y="0"/>
                </a:lnTo>
                <a:lnTo>
                  <a:pt x="1697237" y="0"/>
                </a:lnTo>
                <a:lnTo>
                  <a:pt x="3889802" y="0"/>
                </a:lnTo>
                <a:lnTo>
                  <a:pt x="4882185" y="992383"/>
                </a:lnTo>
                <a:lnTo>
                  <a:pt x="2689620" y="992383"/>
                </a:lnTo>
                <a:lnTo>
                  <a:pt x="14515" y="992383"/>
                </a:lnTo>
                <a:lnTo>
                  <a:pt x="0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1" name="直線コネクタ 30"/>
          <p:cNvCxnSpPr/>
          <p:nvPr userDrawn="1"/>
        </p:nvCxnSpPr>
        <p:spPr>
          <a:xfrm>
            <a:off x="877916" y="4871587"/>
            <a:ext cx="454372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2"/>
          <p:cNvSpPr/>
          <p:nvPr userDrawn="1"/>
        </p:nvSpPr>
        <p:spPr>
          <a:xfrm rot="5400000" flipH="1">
            <a:off x="3629072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2"/>
          <p:cNvSpPr/>
          <p:nvPr userDrawn="1"/>
        </p:nvSpPr>
        <p:spPr>
          <a:xfrm rot="10800000">
            <a:off x="4750577" y="6252307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877917" y="4156759"/>
            <a:ext cx="3872659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5022498" y="6382887"/>
            <a:ext cx="433740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5742962" y="7092274"/>
            <a:ext cx="288290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正方形/長方形 12"/>
          <p:cNvSpPr/>
          <p:nvPr userDrawn="1"/>
        </p:nvSpPr>
        <p:spPr>
          <a:xfrm rot="5400000">
            <a:off x="7504357" y="5130802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正方形/長方形 12"/>
          <p:cNvSpPr/>
          <p:nvPr userDrawn="1"/>
        </p:nvSpPr>
        <p:spPr>
          <a:xfrm>
            <a:off x="8625863" y="4016940"/>
            <a:ext cx="4867670" cy="992383"/>
          </a:xfrm>
          <a:custGeom>
            <a:avLst/>
            <a:gdLst/>
            <a:ahLst/>
            <a:cxnLst/>
            <a:rect l="l" t="t" r="r" b="b"/>
            <a:pathLst>
              <a:path w="4867670" h="992383">
                <a:moveTo>
                  <a:pt x="4867670" y="992383"/>
                </a:moveTo>
                <a:lnTo>
                  <a:pt x="0" y="992383"/>
                </a:lnTo>
                <a:lnTo>
                  <a:pt x="992384" y="0"/>
                </a:lnTo>
                <a:lnTo>
                  <a:pt x="3875287" y="0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7" name="直線コネクタ 36"/>
          <p:cNvCxnSpPr/>
          <p:nvPr userDrawn="1"/>
        </p:nvCxnSpPr>
        <p:spPr>
          <a:xfrm>
            <a:off x="9674270" y="4156759"/>
            <a:ext cx="2826880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8905067" y="4871587"/>
            <a:ext cx="4379133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正方形/長方形 12"/>
          <p:cNvSpPr/>
          <p:nvPr userDrawn="1"/>
        </p:nvSpPr>
        <p:spPr>
          <a:xfrm rot="5400000" flipH="1">
            <a:off x="11379644" y="5130800"/>
            <a:ext cx="3235396" cy="992383"/>
          </a:xfrm>
          <a:custGeom>
            <a:avLst/>
            <a:gdLst/>
            <a:ahLst/>
            <a:cxnLst/>
            <a:rect l="l" t="t" r="r" b="b"/>
            <a:pathLst>
              <a:path w="3235396" h="992383">
                <a:moveTo>
                  <a:pt x="3235396" y="992383"/>
                </a:moveTo>
                <a:lnTo>
                  <a:pt x="2243013" y="0"/>
                </a:lnTo>
                <a:lnTo>
                  <a:pt x="0" y="0"/>
                </a:lnTo>
                <a:lnTo>
                  <a:pt x="992383" y="992383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6709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4767006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8651737" y="2475077"/>
            <a:ext cx="4676364" cy="1483807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660918" y="7264876"/>
            <a:ext cx="4676364" cy="1483807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正方形/長方形 12"/>
          <p:cNvSpPr/>
          <p:nvPr userDrawn="1"/>
        </p:nvSpPr>
        <p:spPr>
          <a:xfrm rot="10800000">
            <a:off x="12501149" y="6250724"/>
            <a:ext cx="5833566" cy="993966"/>
          </a:xfrm>
          <a:custGeom>
            <a:avLst/>
            <a:gdLst/>
            <a:ahLst/>
            <a:cxnLst/>
            <a:rect l="l" t="t" r="r" b="b"/>
            <a:pathLst>
              <a:path w="5833566" h="993966">
                <a:moveTo>
                  <a:pt x="3298290" y="993966"/>
                </a:moveTo>
                <a:lnTo>
                  <a:pt x="0" y="993966"/>
                </a:lnTo>
                <a:lnTo>
                  <a:pt x="0" y="1583"/>
                </a:lnTo>
                <a:lnTo>
                  <a:pt x="1956697" y="1583"/>
                </a:lnTo>
                <a:lnTo>
                  <a:pt x="1958280" y="0"/>
                </a:lnTo>
                <a:lnTo>
                  <a:pt x="4841183" y="0"/>
                </a:lnTo>
                <a:lnTo>
                  <a:pt x="5833566" y="992383"/>
                </a:lnTo>
                <a:lnTo>
                  <a:pt x="3296707" y="992383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40" name="直線コネクタ 39"/>
          <p:cNvCxnSpPr/>
          <p:nvPr userDrawn="1"/>
        </p:nvCxnSpPr>
        <p:spPr>
          <a:xfrm>
            <a:off x="12750800" y="6382887"/>
            <a:ext cx="55403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13493533" y="7092274"/>
            <a:ext cx="479764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図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31" y="2887734"/>
            <a:ext cx="482540" cy="3250794"/>
          </a:xfrm>
          <a:prstGeom prst="rect">
            <a:avLst/>
          </a:prstGeom>
        </p:spPr>
      </p:pic>
      <p:sp>
        <p:nvSpPr>
          <p:cNvPr id="3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671936" y="4176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522233" y="6410584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406964" y="4182296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416145" y="6409792"/>
            <a:ext cx="3165910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5461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250"/>
                            </p:stCondLst>
                            <p:childTnLst>
                              <p:par>
                                <p:cTn id="6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0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250"/>
                            </p:stCondLst>
                            <p:childTnLst>
                              <p:par>
                                <p:cTn id="9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925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8" grpId="0" animBg="1"/>
      <p:bldP spid="20" grpId="0" animBg="1"/>
      <p:bldP spid="21" grpId="0" animBg="1"/>
      <p:bldP spid="22" grpId="0" animBg="1"/>
      <p:bldP spid="57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3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0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6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1" build="p">
        <p:tmplLst>
          <p:tmpl lvl="1">
            <p:tnLst>
              <p:par>
                <p:cTn presetID="1" presetClass="exit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2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us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2757492"/>
            <a:ext cx="16016288" cy="5214937"/>
          </a:xfrm>
        </p:spPr>
        <p:txBody>
          <a:bodyPr anchor="ctr">
            <a:normAutofit/>
          </a:bodyPr>
          <a:lstStyle>
            <a:lvl1pPr algn="ctr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062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円/楕円 14"/>
          <p:cNvSpPr/>
          <p:nvPr userDrawn="1"/>
        </p:nvSpPr>
        <p:spPr>
          <a:xfrm rot="10800000" flipV="1">
            <a:off x="6978016" y="5808549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円/楕円 14"/>
          <p:cNvSpPr/>
          <p:nvPr userDrawn="1"/>
        </p:nvSpPr>
        <p:spPr>
          <a:xfrm rot="10800000" flipV="1">
            <a:off x="8499955" y="4297738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14"/>
          <p:cNvSpPr/>
          <p:nvPr userDrawn="1"/>
        </p:nvSpPr>
        <p:spPr>
          <a:xfrm rot="10800000" flipV="1">
            <a:off x="5430773" y="7365307"/>
            <a:ext cx="177778" cy="294594"/>
          </a:xfrm>
          <a:custGeom>
            <a:avLst/>
            <a:gdLst/>
            <a:ahLst/>
            <a:cxnLst/>
            <a:rect l="l" t="t" r="r" b="b"/>
            <a:pathLst>
              <a:path w="177778" h="294594">
                <a:moveTo>
                  <a:pt x="30481" y="0"/>
                </a:moveTo>
                <a:cubicBezTo>
                  <a:pt x="111831" y="0"/>
                  <a:pt x="177778" y="65947"/>
                  <a:pt x="177778" y="147297"/>
                </a:cubicBezTo>
                <a:cubicBezTo>
                  <a:pt x="177778" y="228647"/>
                  <a:pt x="111831" y="294594"/>
                  <a:pt x="30481" y="294594"/>
                </a:cubicBezTo>
                <a:lnTo>
                  <a:pt x="0" y="288440"/>
                </a:lnTo>
                <a:lnTo>
                  <a:pt x="0" y="6154"/>
                </a:lnTo>
                <a:cubicBezTo>
                  <a:pt x="9409" y="1134"/>
                  <a:pt x="19812" y="0"/>
                  <a:pt x="30481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-43542" y="7953829"/>
            <a:ext cx="6290425" cy="899886"/>
          </a:xfrm>
          <a:custGeom>
            <a:avLst/>
            <a:gdLst/>
            <a:ahLst/>
            <a:cxnLst/>
            <a:rect l="l" t="t" r="r" b="b"/>
            <a:pathLst>
              <a:path w="6290425" h="899886">
                <a:moveTo>
                  <a:pt x="0" y="0"/>
                </a:moveTo>
                <a:lnTo>
                  <a:pt x="6290425" y="0"/>
                </a:lnTo>
                <a:lnTo>
                  <a:pt x="5390539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>
            <a:off x="9541032" y="2594203"/>
            <a:ext cx="8793686" cy="899886"/>
          </a:xfrm>
          <a:custGeom>
            <a:avLst/>
            <a:gdLst/>
            <a:ahLst/>
            <a:cxnLst/>
            <a:rect l="l" t="t" r="r" b="b"/>
            <a:pathLst>
              <a:path w="8793686" h="899886">
                <a:moveTo>
                  <a:pt x="899886" y="0"/>
                </a:moveTo>
                <a:lnTo>
                  <a:pt x="8793686" y="0"/>
                </a:lnTo>
                <a:lnTo>
                  <a:pt x="8793686" y="899886"/>
                </a:lnTo>
                <a:lnTo>
                  <a:pt x="0" y="89988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 rot="18900000">
            <a:off x="3027792" y="5277643"/>
            <a:ext cx="9782963" cy="899886"/>
          </a:xfrm>
          <a:custGeom>
            <a:avLst/>
            <a:gdLst/>
            <a:ahLst/>
            <a:cxnLst/>
            <a:rect l="l" t="t" r="r" b="b"/>
            <a:pathLst>
              <a:path w="9782963" h="899886">
                <a:moveTo>
                  <a:pt x="8883077" y="0"/>
                </a:moveTo>
                <a:lnTo>
                  <a:pt x="9782963" y="899886"/>
                </a:lnTo>
                <a:lnTo>
                  <a:pt x="899886" y="899886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6" name="直線コネクタ 15"/>
          <p:cNvCxnSpPr/>
          <p:nvPr userDrawn="1"/>
        </p:nvCxnSpPr>
        <p:spPr>
          <a:xfrm flipV="1">
            <a:off x="4397829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V="1">
            <a:off x="5261428" y="2634116"/>
            <a:ext cx="6183085" cy="6186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89581" y="6691624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235401" y="517083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672114" y="3650045"/>
            <a:ext cx="483150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42441" y="3751413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8938994" y="5281432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376002" y="6811450"/>
            <a:ext cx="6394130" cy="1599466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63" name="グループ化 62"/>
          <p:cNvGrpSpPr/>
          <p:nvPr userDrawn="1"/>
        </p:nvGrpSpPr>
        <p:grpSpPr>
          <a:xfrm>
            <a:off x="5370801" y="6628678"/>
            <a:ext cx="2002458" cy="899889"/>
            <a:chOff x="5370801" y="6628678"/>
            <a:chExt cx="2002458" cy="899889"/>
          </a:xfrm>
        </p:grpSpPr>
        <p:sp>
          <p:nvSpPr>
            <p:cNvPr id="25" name="二等辺三角形 10"/>
            <p:cNvSpPr/>
            <p:nvPr userDrawn="1"/>
          </p:nvSpPr>
          <p:spPr>
            <a:xfrm rot="16200000" flipH="1" flipV="1">
              <a:off x="5922086" y="6077394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7" name="直線コネクタ 26"/>
            <p:cNvCxnSpPr/>
            <p:nvPr/>
          </p:nvCxnSpPr>
          <p:spPr>
            <a:xfrm flipV="1">
              <a:off x="6264489" y="6737774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10800000" flipH="1" flipV="1">
              <a:off x="5459287" y="7401349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rot="10800000" flipH="1" flipV="1">
              <a:off x="6838554" y="6737774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rot="10800000" flipH="1">
              <a:off x="6838554" y="7077500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正方形/長方形 30"/>
            <p:cNvSpPr/>
            <p:nvPr userDrawn="1"/>
          </p:nvSpPr>
          <p:spPr>
            <a:xfrm rot="10800000" flipV="1">
              <a:off x="5370801" y="6628678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7" name="テキスト ボックス 56"/>
            <p:cNvSpPr txBox="1"/>
            <p:nvPr userDrawn="1"/>
          </p:nvSpPr>
          <p:spPr>
            <a:xfrm>
              <a:off x="6198043" y="6791688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01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2" name="グループ化 61"/>
          <p:cNvGrpSpPr/>
          <p:nvPr userDrawn="1"/>
        </p:nvGrpSpPr>
        <p:grpSpPr>
          <a:xfrm>
            <a:off x="6918044" y="5071920"/>
            <a:ext cx="2002458" cy="899889"/>
            <a:chOff x="6918044" y="5071920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 flipV="1">
              <a:off x="7469329" y="4520636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 userDrawn="1"/>
          </p:nvCxnSpPr>
          <p:spPr>
            <a:xfrm flipV="1">
              <a:off x="7811732" y="5181016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 userDrawn="1"/>
          </p:nvCxnSpPr>
          <p:spPr>
            <a:xfrm rot="10800000" flipH="1" flipV="1">
              <a:off x="7006530" y="5844591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 userDrawn="1"/>
          </p:nvCxnSpPr>
          <p:spPr>
            <a:xfrm rot="10800000" flipH="1" flipV="1">
              <a:off x="8385797" y="5181016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 userDrawn="1"/>
          </p:nvCxnSpPr>
          <p:spPr>
            <a:xfrm rot="10800000" flipH="1">
              <a:off x="8385797" y="5520742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30"/>
            <p:cNvSpPr/>
            <p:nvPr userDrawn="1"/>
          </p:nvSpPr>
          <p:spPr>
            <a:xfrm rot="10800000" flipV="1">
              <a:off x="6918044" y="5071920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8" name="テキスト ボックス 57"/>
            <p:cNvSpPr txBox="1"/>
            <p:nvPr userDrawn="1"/>
          </p:nvSpPr>
          <p:spPr>
            <a:xfrm>
              <a:off x="7745286" y="521677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02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  <p:grpSp>
        <p:nvGrpSpPr>
          <p:cNvPr id="61" name="グループ化 60"/>
          <p:cNvGrpSpPr/>
          <p:nvPr userDrawn="1"/>
        </p:nvGrpSpPr>
        <p:grpSpPr>
          <a:xfrm>
            <a:off x="8439983" y="3561109"/>
            <a:ext cx="2002458" cy="899889"/>
            <a:chOff x="8439983" y="356110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 flipV="1">
              <a:off x="8991268" y="300982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1120454"/>
                  </a:moveTo>
                  <a:lnTo>
                    <a:pt x="0" y="481724"/>
                  </a:lnTo>
                  <a:lnTo>
                    <a:pt x="0" y="480724"/>
                  </a:lnTo>
                  <a:lnTo>
                    <a:pt x="934" y="480724"/>
                  </a:lnTo>
                  <a:lnTo>
                    <a:pt x="449944" y="0"/>
                  </a:lnTo>
                  <a:lnTo>
                    <a:pt x="898954" y="480724"/>
                  </a:lnTo>
                  <a:lnTo>
                    <a:pt x="899888" y="480724"/>
                  </a:lnTo>
                  <a:lnTo>
                    <a:pt x="899888" y="481724"/>
                  </a:lnTo>
                  <a:lnTo>
                    <a:pt x="899888" y="2002458"/>
                  </a:lnTo>
                  <a:lnTo>
                    <a:pt x="882004" y="2002458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 userDrawn="1"/>
          </p:nvCxnSpPr>
          <p:spPr>
            <a:xfrm flipV="1">
              <a:off x="9333671" y="3670205"/>
              <a:ext cx="574064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 userDrawn="1"/>
          </p:nvCxnSpPr>
          <p:spPr>
            <a:xfrm rot="10800000" flipH="1" flipV="1">
              <a:off x="8528469" y="433378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 userDrawn="1"/>
          </p:nvCxnSpPr>
          <p:spPr>
            <a:xfrm rot="10800000" flipH="1" flipV="1">
              <a:off x="9907736" y="367020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 userDrawn="1"/>
          </p:nvCxnSpPr>
          <p:spPr>
            <a:xfrm rot="10800000" flipH="1">
              <a:off x="9907736" y="400993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30"/>
            <p:cNvSpPr/>
            <p:nvPr userDrawn="1"/>
          </p:nvSpPr>
          <p:spPr>
            <a:xfrm rot="10800000" flipV="1">
              <a:off x="8439983" y="3561109"/>
              <a:ext cx="1056079" cy="881768"/>
            </a:xfrm>
            <a:custGeom>
              <a:avLst/>
              <a:gdLst/>
              <a:ahLst/>
              <a:cxnLst/>
              <a:rect l="l" t="t" r="r" b="b"/>
              <a:pathLst>
                <a:path w="1056079" h="881768">
                  <a:moveTo>
                    <a:pt x="198868" y="0"/>
                  </a:moveTo>
                  <a:lnTo>
                    <a:pt x="0" y="0"/>
                  </a:lnTo>
                  <a:lnTo>
                    <a:pt x="0" y="881768"/>
                  </a:lnTo>
                  <a:lnTo>
                    <a:pt x="1056079" y="881768"/>
                  </a:lnTo>
                  <a:lnTo>
                    <a:pt x="1056079" y="857211"/>
                  </a:lnTo>
                  <a:close/>
                </a:path>
              </a:pathLst>
            </a:cu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31000"/>
                  </a:schemeClr>
                </a:gs>
                <a:gs pos="100000">
                  <a:schemeClr val="bg2">
                    <a:alpha val="65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テキスト ボックス 58"/>
            <p:cNvSpPr txBox="1"/>
            <p:nvPr userDrawn="1"/>
          </p:nvSpPr>
          <p:spPr>
            <a:xfrm>
              <a:off x="9286795" y="3705966"/>
              <a:ext cx="50847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ja-JP" dirty="0" smtClean="0">
                  <a:solidFill>
                    <a:schemeClr val="bg1"/>
                  </a:solidFill>
                  <a:effectLst>
                    <a:innerShdw blurRad="63500" dist="50800" dir="18900000">
                      <a:prstClr val="black">
                        <a:alpha val="50000"/>
                      </a:prstClr>
                    </a:innerShdw>
                  </a:effectLst>
                  <a:latin typeface="+mj-lt"/>
                </a:rPr>
                <a:t>03</a:t>
              </a:r>
              <a:endParaRPr kumimoji="1" lang="ja-JP" altLang="en-US" dirty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8872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750"/>
                            </p:stCondLst>
                            <p:childTnLst>
                              <p:par>
                                <p:cTn id="6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4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9" grpId="0" animBg="1"/>
      <p:bldP spid="8" grpId="0" animBg="1"/>
      <p:bldP spid="51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with A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73379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733798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 userDrawn="1"/>
        </p:nvCxnSpPr>
        <p:spPr>
          <a:xfrm>
            <a:off x="90231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733798" y="753978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 flipV="1">
            <a:off x="451689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00031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15" hasCustomPrompt="1"/>
          </p:nvPr>
        </p:nvSpPr>
        <p:spPr>
          <a:xfrm>
            <a:off x="1334190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89784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42" name="正方形/長方形 41"/>
          <p:cNvSpPr/>
          <p:nvPr userDrawn="1"/>
        </p:nvSpPr>
        <p:spPr>
          <a:xfrm>
            <a:off x="5013302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5013302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5181822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5013302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V="1">
            <a:off x="879639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図プレースホルダー 24"/>
          <p:cNvSpPr>
            <a:spLocks noGrp="1"/>
          </p:cNvSpPr>
          <p:nvPr>
            <p:ph type="pic" sz="quarter" idx="23" hasCustomPrompt="1"/>
          </p:nvPr>
        </p:nvSpPr>
        <p:spPr>
          <a:xfrm>
            <a:off x="5279815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8" name="テキスト プレースホルダー 20"/>
          <p:cNvSpPr>
            <a:spLocks noGrp="1"/>
          </p:cNvSpPr>
          <p:nvPr>
            <p:ph type="body" sz="quarter" idx="24" hasCustomPrompt="1"/>
          </p:nvPr>
        </p:nvSpPr>
        <p:spPr>
          <a:xfrm>
            <a:off x="5613694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177348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9306834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53" name="直線コネクタ 52"/>
          <p:cNvCxnSpPr/>
          <p:nvPr userDrawn="1"/>
        </p:nvCxnSpPr>
        <p:spPr>
          <a:xfrm>
            <a:off x="9306834" y="263116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>
            <a:off x="947535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コネクタ 54"/>
          <p:cNvCxnSpPr/>
          <p:nvPr userDrawn="1"/>
        </p:nvCxnSpPr>
        <p:spPr>
          <a:xfrm>
            <a:off x="9306834" y="7522596"/>
            <a:ext cx="395302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線コネクタ 55"/>
          <p:cNvCxnSpPr/>
          <p:nvPr userDrawn="1"/>
        </p:nvCxnSpPr>
        <p:spPr>
          <a:xfrm flipV="1">
            <a:off x="13089930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図プレースホルダー 24"/>
          <p:cNvSpPr>
            <a:spLocks noGrp="1"/>
          </p:cNvSpPr>
          <p:nvPr>
            <p:ph type="pic" sz="quarter" idx="26" hasCustomPrompt="1"/>
          </p:nvPr>
        </p:nvSpPr>
        <p:spPr>
          <a:xfrm>
            <a:off x="9573347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58" name="テキスト プレースホルダー 20"/>
          <p:cNvSpPr>
            <a:spLocks noGrp="1"/>
          </p:cNvSpPr>
          <p:nvPr>
            <p:ph type="body" sz="quarter" idx="27" hasCustomPrompt="1"/>
          </p:nvPr>
        </p:nvSpPr>
        <p:spPr>
          <a:xfrm>
            <a:off x="9907226" y="6560547"/>
            <a:ext cx="3470400" cy="1004400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470880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0" name="正方形/長方形 59"/>
          <p:cNvSpPr/>
          <p:nvPr userDrawn="1"/>
        </p:nvSpPr>
        <p:spPr>
          <a:xfrm>
            <a:off x="13586338" y="2478202"/>
            <a:ext cx="3953026" cy="5244961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61" name="直線コネクタ 60"/>
          <p:cNvCxnSpPr/>
          <p:nvPr userDrawn="1"/>
        </p:nvCxnSpPr>
        <p:spPr>
          <a:xfrm>
            <a:off x="13586338" y="2625136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線コネクタ 61"/>
          <p:cNvCxnSpPr/>
          <p:nvPr userDrawn="1"/>
        </p:nvCxnSpPr>
        <p:spPr>
          <a:xfrm>
            <a:off x="13754858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コネクタ 62"/>
          <p:cNvCxnSpPr/>
          <p:nvPr userDrawn="1"/>
        </p:nvCxnSpPr>
        <p:spPr>
          <a:xfrm>
            <a:off x="13586338" y="7530634"/>
            <a:ext cx="3847990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V="1">
            <a:off x="17369434" y="2520000"/>
            <a:ext cx="0" cy="514800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図プレースホルダー 24"/>
          <p:cNvSpPr>
            <a:spLocks noGrp="1"/>
          </p:cNvSpPr>
          <p:nvPr>
            <p:ph type="pic" sz="quarter" idx="29" hasCustomPrompt="1"/>
          </p:nvPr>
        </p:nvSpPr>
        <p:spPr>
          <a:xfrm>
            <a:off x="13852851" y="2742682"/>
            <a:ext cx="3420000" cy="47160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66" name="テキスト プレースホルダー 20"/>
          <p:cNvSpPr>
            <a:spLocks noGrp="1"/>
          </p:cNvSpPr>
          <p:nvPr>
            <p:ph type="body" sz="quarter" idx="30" hasCustomPrompt="1"/>
          </p:nvPr>
        </p:nvSpPr>
        <p:spPr>
          <a:xfrm>
            <a:off x="14186730" y="6560547"/>
            <a:ext cx="3470400" cy="1004400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4750384" y="6791803"/>
            <a:ext cx="274677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589849" y="7919145"/>
            <a:ext cx="15083341" cy="113309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024470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7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0"/>
                            </p:stCondLst>
                            <p:childTnLst>
                              <p:par>
                                <p:cTn id="88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7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7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2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000"/>
                            </p:stCondLst>
                            <p:childTnLst>
                              <p:par>
                                <p:cTn id="10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21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7" grpId="0"/>
      <p:bldP spid="4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animBg="1"/>
      <p:bldP spid="57" grpId="0"/>
      <p:bldP spid="58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animBg="1"/>
      <p:bldP spid="65" grpId="0"/>
      <p:bldP spid="66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and 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43542" y="22999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正方形/長方形 5"/>
          <p:cNvSpPr/>
          <p:nvPr userDrawn="1"/>
        </p:nvSpPr>
        <p:spPr>
          <a:xfrm rot="10800000">
            <a:off x="8179775" y="2757179"/>
            <a:ext cx="10154942" cy="3614057"/>
          </a:xfrm>
          <a:custGeom>
            <a:avLst/>
            <a:gdLst/>
            <a:ahLst/>
            <a:cxnLst/>
            <a:rect l="l" t="t" r="r" b="b"/>
            <a:pathLst>
              <a:path w="10154942" h="3614057">
                <a:moveTo>
                  <a:pt x="0" y="0"/>
                </a:moveTo>
                <a:lnTo>
                  <a:pt x="8068365" y="0"/>
                </a:lnTo>
                <a:lnTo>
                  <a:pt x="10154942" y="3614057"/>
                </a:lnTo>
                <a:lnTo>
                  <a:pt x="0" y="361405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 rot="3000000">
            <a:off x="6113747" y="3878408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3" name="正方形/長方形 9"/>
          <p:cNvSpPr/>
          <p:nvPr userDrawn="1"/>
        </p:nvSpPr>
        <p:spPr>
          <a:xfrm rot="3000000">
            <a:off x="6113747" y="3878410"/>
            <a:ext cx="6081921" cy="914400"/>
          </a:xfrm>
          <a:custGeom>
            <a:avLst/>
            <a:gdLst/>
            <a:ahLst/>
            <a:cxnLst/>
            <a:rect l="l" t="t" r="r" b="b"/>
            <a:pathLst>
              <a:path w="6081921" h="914400">
                <a:moveTo>
                  <a:pt x="0" y="914400"/>
                </a:moveTo>
                <a:lnTo>
                  <a:pt x="767273" y="0"/>
                </a:lnTo>
                <a:lnTo>
                  <a:pt x="6081921" y="0"/>
                </a:lnTo>
                <a:lnTo>
                  <a:pt x="5314648" y="914400"/>
                </a:lnTo>
                <a:close/>
              </a:path>
            </a:pathLst>
          </a:custGeom>
          <a:gradFill>
            <a:gsLst>
              <a:gs pos="0">
                <a:schemeClr val="bg2">
                  <a:alpha val="0"/>
                </a:schemeClr>
              </a:gs>
              <a:gs pos="83350">
                <a:srgbClr val="FFFFFF">
                  <a:alpha val="58000"/>
                </a:srgbClr>
              </a:gs>
              <a:gs pos="50000">
                <a:schemeClr val="bg2">
                  <a:alpha val="28000"/>
                </a:schemeClr>
              </a:gs>
              <a:gs pos="100000">
                <a:schemeClr val="bg2">
                  <a:alpha val="22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 flipV="1">
            <a:off x="7141030" y="2405436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コネクタ 25"/>
          <p:cNvCxnSpPr/>
          <p:nvPr userDrawn="1"/>
        </p:nvCxnSpPr>
        <p:spPr>
          <a:xfrm flipH="1" flipV="1">
            <a:off x="7903029" y="2343521"/>
            <a:ext cx="3207656" cy="3860345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図プレースホルダー 28"/>
          <p:cNvSpPr>
            <a:spLocks noGrp="1"/>
          </p:cNvSpPr>
          <p:nvPr>
            <p:ph type="pic" sz="quarter" idx="14" hasCustomPrompt="1"/>
          </p:nvPr>
        </p:nvSpPr>
        <p:spPr>
          <a:xfrm>
            <a:off x="-1" y="2488664"/>
            <a:ext cx="9741478" cy="3236686"/>
          </a:xfrm>
          <a:custGeom>
            <a:avLst/>
            <a:gdLst/>
            <a:ahLst/>
            <a:cxnLst/>
            <a:rect l="l" t="t" r="r" b="b"/>
            <a:pathLst>
              <a:path w="9741478" h="3236686">
                <a:moveTo>
                  <a:pt x="0" y="0"/>
                </a:moveTo>
                <a:lnTo>
                  <a:pt x="7025576" y="0"/>
                </a:lnTo>
                <a:lnTo>
                  <a:pt x="9741478" y="3236686"/>
                </a:lnTo>
                <a:lnTo>
                  <a:pt x="0" y="3236686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5" name="図プレースホルダー 34"/>
          <p:cNvSpPr>
            <a:spLocks noGrp="1"/>
          </p:cNvSpPr>
          <p:nvPr>
            <p:ph type="pic" sz="quarter" idx="15" hasCustomPrompt="1"/>
          </p:nvPr>
        </p:nvSpPr>
        <p:spPr>
          <a:xfrm>
            <a:off x="8566741" y="2956979"/>
            <a:ext cx="9724435" cy="3217859"/>
          </a:xfrm>
          <a:custGeom>
            <a:avLst/>
            <a:gdLst/>
            <a:ahLst/>
            <a:cxnLst/>
            <a:rect l="l" t="t" r="r" b="b"/>
            <a:pathLst>
              <a:path w="9724435" h="3217859">
                <a:moveTo>
                  <a:pt x="0" y="0"/>
                </a:moveTo>
                <a:lnTo>
                  <a:pt x="9724435" y="0"/>
                </a:lnTo>
                <a:lnTo>
                  <a:pt x="9724435" y="3217859"/>
                </a:lnTo>
                <a:lnTo>
                  <a:pt x="2700104" y="3217859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      add an image</a:t>
            </a:r>
            <a:endParaRPr kumimoji="1" lang="ja-JP" altLang="en-US" dirty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949615" y="6762116"/>
            <a:ext cx="1240326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184392" y="7453352"/>
            <a:ext cx="13933714" cy="15600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14396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9" grpId="0" animBg="1"/>
      <p:bldP spid="10" grpId="0" animBg="1"/>
      <p:bldP spid="13" grpId="0" animBg="1"/>
      <p:bldP spid="29" grpId="0"/>
      <p:bldP spid="35" grpId="0"/>
      <p:bldP spid="5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4"/>
          <p:cNvSpPr>
            <a:spLocks noGrp="1"/>
          </p:cNvSpPr>
          <p:nvPr>
            <p:ph type="pic" sz="quarter" idx="12" hasCustomPrompt="1"/>
          </p:nvPr>
        </p:nvSpPr>
        <p:spPr>
          <a:xfrm>
            <a:off x="860144" y="2784997"/>
            <a:ext cx="5940000" cy="5940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1" name="図プレースホルダー 4"/>
          <p:cNvSpPr>
            <a:spLocks noGrp="1"/>
          </p:cNvSpPr>
          <p:nvPr>
            <p:ph type="pic" sz="quarter" idx="14" hasCustomPrompt="1"/>
          </p:nvPr>
        </p:nvSpPr>
        <p:spPr>
          <a:xfrm>
            <a:off x="6870484" y="2813133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32" name="図プレースホルダー 4"/>
          <p:cNvSpPr>
            <a:spLocks noGrp="1"/>
          </p:cNvSpPr>
          <p:nvPr>
            <p:ph type="pic" sz="quarter" idx="15" hasCustomPrompt="1"/>
          </p:nvPr>
        </p:nvSpPr>
        <p:spPr>
          <a:xfrm>
            <a:off x="14337245" y="5808997"/>
            <a:ext cx="2916000" cy="2916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872750" y="5808997"/>
            <a:ext cx="7380087" cy="2916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9883985" y="2827201"/>
            <a:ext cx="7380087" cy="2916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正方形/長方形 33"/>
          <p:cNvSpPr/>
          <p:nvPr userDrawn="1"/>
        </p:nvSpPr>
        <p:spPr>
          <a:xfrm>
            <a:off x="10057328" y="2978709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正方形/長方形 35"/>
          <p:cNvSpPr/>
          <p:nvPr userDrawn="1"/>
        </p:nvSpPr>
        <p:spPr>
          <a:xfrm>
            <a:off x="7046093" y="5960505"/>
            <a:ext cx="7033400" cy="2612985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274619" y="3404383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74619" y="4009296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263384" y="6398458"/>
            <a:ext cx="6598819" cy="759662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7263384" y="7003371"/>
            <a:ext cx="6598818" cy="143490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017634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250"/>
                            </p:stCondLst>
                            <p:childTnLst>
                              <p:par>
                                <p:cTn id="3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250"/>
                            </p:stCondLst>
                            <p:childTnLst>
                              <p:par>
                                <p:cTn id="45" presetID="23" presetClass="entr" presetSubtype="32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  <p:bldP spid="31" grpId="0"/>
      <p:bldP spid="32" grpId="0"/>
      <p:bldP spid="8" grpId="0" animBg="1"/>
      <p:bldP spid="33" grpId="0" animBg="1"/>
      <p:bldP spid="34" grpId="0" animBg="1"/>
      <p:bldP spid="36" grpId="0" animBg="1"/>
      <p:bldP spid="37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アーチ 5"/>
          <p:cNvSpPr/>
          <p:nvPr userDrawn="1"/>
        </p:nvSpPr>
        <p:spPr>
          <a:xfrm rot="5280000">
            <a:off x="8940082" y="2911175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9" name="アーチ 5"/>
          <p:cNvSpPr/>
          <p:nvPr userDrawn="1"/>
        </p:nvSpPr>
        <p:spPr>
          <a:xfrm rot="10680000">
            <a:off x="8868006" y="56603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0" name="アーチ 5"/>
          <p:cNvSpPr/>
          <p:nvPr userDrawn="1"/>
        </p:nvSpPr>
        <p:spPr>
          <a:xfrm rot="21480000">
            <a:off x="6198086" y="2841858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1" name="アーチ 5"/>
          <p:cNvSpPr/>
          <p:nvPr userDrawn="1"/>
        </p:nvSpPr>
        <p:spPr>
          <a:xfrm rot="16080000">
            <a:off x="6125905" y="5588034"/>
            <a:ext cx="3245916" cy="2909961"/>
          </a:xfrm>
          <a:custGeom>
            <a:avLst/>
            <a:gdLst/>
            <a:ahLst/>
            <a:cxnLst/>
            <a:rect l="l" t="t" r="r" b="b"/>
            <a:pathLst>
              <a:path w="3490546" h="3129272">
                <a:moveTo>
                  <a:pt x="0" y="3129269"/>
                </a:moveTo>
                <a:cubicBezTo>
                  <a:pt x="1" y="2295507"/>
                  <a:pt x="332732" y="1496219"/>
                  <a:pt x="924368" y="908746"/>
                </a:cubicBezTo>
                <a:cubicBezTo>
                  <a:pt x="1513783" y="323480"/>
                  <a:pt x="2311602" y="-3344"/>
                  <a:pt x="3141967" y="250"/>
                </a:cubicBezTo>
                <a:lnTo>
                  <a:pt x="3141967" y="0"/>
                </a:lnTo>
                <a:lnTo>
                  <a:pt x="3142212" y="245"/>
                </a:lnTo>
                <a:cubicBezTo>
                  <a:pt x="3145264" y="43"/>
                  <a:pt x="3148316" y="60"/>
                  <a:pt x="3151367" y="82"/>
                </a:cubicBezTo>
                <a:lnTo>
                  <a:pt x="3151302" y="9335"/>
                </a:lnTo>
                <a:lnTo>
                  <a:pt x="3490546" y="348579"/>
                </a:lnTo>
                <a:lnTo>
                  <a:pt x="3146476" y="692649"/>
                </a:lnTo>
                <a:cubicBezTo>
                  <a:pt x="3146469" y="693625"/>
                  <a:pt x="3146462" y="694600"/>
                  <a:pt x="3146455" y="695576"/>
                </a:cubicBezTo>
                <a:lnTo>
                  <a:pt x="3143420" y="695705"/>
                </a:lnTo>
                <a:lnTo>
                  <a:pt x="3141967" y="697158"/>
                </a:lnTo>
                <a:lnTo>
                  <a:pt x="3141967" y="695767"/>
                </a:lnTo>
                <a:cubicBezTo>
                  <a:pt x="2495145" y="692172"/>
                  <a:pt x="1873508" y="946432"/>
                  <a:pt x="1414429" y="1402280"/>
                </a:cubicBezTo>
                <a:cubicBezTo>
                  <a:pt x="954661" y="1858813"/>
                  <a:pt x="695929" y="2479817"/>
                  <a:pt x="695589" y="3127701"/>
                </a:cubicBezTo>
                <a:lnTo>
                  <a:pt x="348579" y="2780690"/>
                </a:lnTo>
                <a:close/>
                <a:moveTo>
                  <a:pt x="0" y="3129272"/>
                </a:moveTo>
                <a:lnTo>
                  <a:pt x="0" y="3129269"/>
                </a:lnTo>
                <a:lnTo>
                  <a:pt x="695511" y="3129269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163711" y="6700544"/>
            <a:ext cx="5350565" cy="19509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5092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0" name="テキスト プレースホルダー 21"/>
          <p:cNvSpPr>
            <a:spLocks noGrp="1"/>
          </p:cNvSpPr>
          <p:nvPr>
            <p:ph type="body" sz="quarter" idx="24" hasCustomPrompt="1"/>
          </p:nvPr>
        </p:nvSpPr>
        <p:spPr>
          <a:xfrm>
            <a:off x="7315199" y="4506835"/>
            <a:ext cx="3671668" cy="2360494"/>
          </a:xfrm>
        </p:spPr>
        <p:txBody>
          <a:bodyPr anchor="ctr">
            <a:noAutofit/>
          </a:bodyPr>
          <a:lstStyle>
            <a:lvl1pPr marL="0" marR="0" indent="0" algn="ctr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err="1" smtClean="0"/>
              <a:t>WORd</a:t>
            </a:r>
            <a:endParaRPr kumimoji="1" lang="en-US" altLang="ja-JP" dirty="0" smtClean="0"/>
          </a:p>
        </p:txBody>
      </p:sp>
    </p:spTree>
    <p:extLst>
      <p:ext uri="{BB962C8B-B14F-4D97-AF65-F5344CB8AC3E}">
        <p14:creationId xmlns:p14="http://schemas.microsoft.com/office/powerpoint/2010/main" val="395151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35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85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5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9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50"/>
                            </p:stCondLst>
                            <p:childTnLst>
                              <p:par>
                                <p:cTn id="4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9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55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05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550"/>
                            </p:stCondLst>
                            <p:childTnLst>
                              <p:par>
                                <p:cTn id="5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150"/>
                            </p:stCondLst>
                            <p:childTnLst>
                              <p:par>
                                <p:cTn id="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9" grpId="0" animBg="1"/>
      <p:bldP spid="30" grpId="0" animBg="1"/>
      <p:bldP spid="31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涙形 6"/>
          <p:cNvSpPr/>
          <p:nvPr userDrawn="1"/>
        </p:nvSpPr>
        <p:spPr>
          <a:xfrm>
            <a:off x="6163238" y="5570804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涙形 22"/>
          <p:cNvSpPr>
            <a:spLocks noChangeAspect="1"/>
          </p:cNvSpPr>
          <p:nvPr userDrawn="1"/>
        </p:nvSpPr>
        <p:spPr>
          <a:xfrm>
            <a:off x="6340413" y="5747979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涙形 25"/>
          <p:cNvSpPr/>
          <p:nvPr userDrawn="1"/>
        </p:nvSpPr>
        <p:spPr>
          <a:xfrm rot="5400000">
            <a:off x="6163237" y="2588452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涙形 26"/>
          <p:cNvSpPr>
            <a:spLocks noChangeAspect="1"/>
          </p:cNvSpPr>
          <p:nvPr userDrawn="1"/>
        </p:nvSpPr>
        <p:spPr>
          <a:xfrm rot="5400000">
            <a:off x="6340413" y="2765627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1" name="涙形 40"/>
          <p:cNvSpPr/>
          <p:nvPr userDrawn="1"/>
        </p:nvSpPr>
        <p:spPr>
          <a:xfrm rot="16200000">
            <a:off x="9145589" y="5570804"/>
            <a:ext cx="2982351" cy="2982351"/>
          </a:xfrm>
          <a:prstGeom prst="teardrop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涙形 41"/>
          <p:cNvSpPr>
            <a:spLocks noChangeAspect="1"/>
          </p:cNvSpPr>
          <p:nvPr userDrawn="1"/>
        </p:nvSpPr>
        <p:spPr>
          <a:xfrm rot="16200000">
            <a:off x="9322764" y="5747980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4" name="涙形 43"/>
          <p:cNvSpPr/>
          <p:nvPr userDrawn="1"/>
        </p:nvSpPr>
        <p:spPr>
          <a:xfrm rot="10800000">
            <a:off x="9145589" y="2589078"/>
            <a:ext cx="2982351" cy="2982351"/>
          </a:xfrm>
          <a:prstGeom prst="teardrop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5" name="涙形 44"/>
          <p:cNvSpPr>
            <a:spLocks noChangeAspect="1"/>
          </p:cNvSpPr>
          <p:nvPr userDrawn="1"/>
        </p:nvSpPr>
        <p:spPr>
          <a:xfrm rot="10800000">
            <a:off x="9322765" y="2766254"/>
            <a:ext cx="2628000" cy="2628000"/>
          </a:xfrm>
          <a:prstGeom prst="teardrop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336004" y="337367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290219" y="3399078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A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7336004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0290219" y="6299757"/>
            <a:ext cx="664953" cy="1524443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9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smtClean="0"/>
              <a:t>A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796037" y="310372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6037" y="362206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96037" y="6182200"/>
            <a:ext cx="535056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96037" y="6700544"/>
            <a:ext cx="5350565" cy="197413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63711" y="310372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2163711" y="362206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63711" y="6182200"/>
            <a:ext cx="535056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2163711" y="6700544"/>
            <a:ext cx="5350565" cy="19741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40198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9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750"/>
                            </p:stCondLst>
                            <p:childTnLst>
                              <p:par>
                                <p:cTn id="59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7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250"/>
                            </p:stCondLst>
                            <p:childTnLst>
                              <p:par>
                                <p:cTn id="7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2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23" grpId="0" animBg="1"/>
      <p:bldP spid="26" grpId="0" animBg="1"/>
      <p:bldP spid="27" grpId="0" animBg="1"/>
      <p:bldP spid="41" grpId="0" animBg="1"/>
      <p:bldP spid="42" grpId="0" animBg="1"/>
      <p:bldP spid="44" grpId="0" animBg="1"/>
      <p:bldP spid="45" grpId="0" animBg="1"/>
      <p:bldP spid="4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二等辺三角形 7"/>
          <p:cNvSpPr/>
          <p:nvPr userDrawn="1"/>
        </p:nvSpPr>
        <p:spPr>
          <a:xfrm rot="5400000">
            <a:off x="5739037" y="2784237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二等辺三角形 13"/>
          <p:cNvSpPr/>
          <p:nvPr userDrawn="1"/>
        </p:nvSpPr>
        <p:spPr>
          <a:xfrm rot="5400000">
            <a:off x="5739037" y="4121984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二等辺三角形 17"/>
          <p:cNvSpPr/>
          <p:nvPr userDrawn="1"/>
        </p:nvSpPr>
        <p:spPr>
          <a:xfrm rot="5400000">
            <a:off x="5739037" y="5459731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二等辺三角形 21"/>
          <p:cNvSpPr/>
          <p:nvPr userDrawn="1"/>
        </p:nvSpPr>
        <p:spPr>
          <a:xfrm rot="5400000">
            <a:off x="5739037" y="6797478"/>
            <a:ext cx="575609" cy="501001"/>
          </a:xfrm>
          <a:prstGeom prst="triangl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二等辺三角形 25"/>
          <p:cNvSpPr/>
          <p:nvPr userDrawn="1"/>
        </p:nvSpPr>
        <p:spPr>
          <a:xfrm rot="5400000">
            <a:off x="5739037" y="8135225"/>
            <a:ext cx="575609" cy="501001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48022" y="2710891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529511" y="2512965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648022" y="4048638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6529511" y="3850712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648022" y="5386385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6529511" y="5188459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648022" y="6724132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529511" y="6526206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648022" y="8061879"/>
            <a:ext cx="405731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KEYWORD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6529511" y="7863953"/>
            <a:ext cx="10458117" cy="1043545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7" name="図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2343184"/>
            <a:ext cx="387425" cy="1383106"/>
          </a:xfrm>
          <a:prstGeom prst="rect">
            <a:avLst/>
          </a:prstGeom>
        </p:spPr>
      </p:pic>
      <p:pic>
        <p:nvPicPr>
          <p:cNvPr id="15" name="図 14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3680931"/>
            <a:ext cx="387425" cy="1383106"/>
          </a:xfrm>
          <a:prstGeom prst="rect">
            <a:avLst/>
          </a:prstGeom>
        </p:spPr>
      </p:pic>
      <p:pic>
        <p:nvPicPr>
          <p:cNvPr id="19" name="図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5018678"/>
            <a:ext cx="387425" cy="1383106"/>
          </a:xfrm>
          <a:prstGeom prst="rect">
            <a:avLst/>
          </a:prstGeom>
        </p:spPr>
      </p:pic>
      <p:pic>
        <p:nvPicPr>
          <p:cNvPr id="23" name="図 2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6356425"/>
            <a:ext cx="387425" cy="1383106"/>
          </a:xfrm>
          <a:prstGeom prst="rect">
            <a:avLst/>
          </a:prstGeom>
        </p:spPr>
      </p:pic>
      <p:pic>
        <p:nvPicPr>
          <p:cNvPr id="27" name="図 2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803" y="7694172"/>
            <a:ext cx="387425" cy="1383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537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25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250"/>
                            </p:stCondLst>
                            <p:childTnLst>
                              <p:par>
                                <p:cTn id="6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8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2" presetClass="entr" presetSubtype="8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0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  <p:bldP spid="18" grpId="0" animBg="1"/>
      <p:bldP spid="22" grpId="0" animBg="1"/>
      <p:bldP spid="26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" presetClass="entr" presetSubtype="8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Fea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28" name="直線コネクタ 27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270250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1" name="円/楕円 10"/>
          <p:cNvSpPr/>
          <p:nvPr userDrawn="1"/>
        </p:nvSpPr>
        <p:spPr>
          <a:xfrm>
            <a:off x="9208756" y="2825104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9373245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9590506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0564755" y="3825913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563278" y="3187745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円/楕円 15"/>
          <p:cNvSpPr/>
          <p:nvPr userDrawn="1"/>
        </p:nvSpPr>
        <p:spPr>
          <a:xfrm>
            <a:off x="914558" y="4862822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円/楕円 16"/>
          <p:cNvSpPr/>
          <p:nvPr userDrawn="1"/>
        </p:nvSpPr>
        <p:spPr>
          <a:xfrm>
            <a:off x="1079046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1" name="円/楕円 20"/>
          <p:cNvSpPr/>
          <p:nvPr userDrawn="1"/>
        </p:nvSpPr>
        <p:spPr>
          <a:xfrm>
            <a:off x="9208756" y="4862822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9373245" y="5027310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9590506" y="5244571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564755" y="5863631"/>
            <a:ext cx="6599483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563278" y="5225463"/>
            <a:ext cx="66034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9" name="直線コネクタ 28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84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25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250"/>
                            </p:stCondLst>
                            <p:childTnLst>
                              <p:par>
                                <p:cTn id="41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7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25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250"/>
                            </p:stCondLst>
                            <p:childTnLst>
                              <p:par>
                                <p:cTn id="6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2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7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250"/>
                            </p:stCondLst>
                            <p:childTnLst>
                              <p:par>
                                <p:cTn id="8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750"/>
                            </p:stCondLst>
                            <p:childTnLst>
                              <p:par>
                                <p:cTn id="8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25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/>
      <p:bldP spid="12" grpId="0" animBg="1"/>
      <p:bldP spid="13" grpId="0"/>
      <p:bldP spid="1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/>
      <p:bldP spid="17" grpId="0" animBg="1"/>
      <p:bldP spid="18" grpId="0"/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/>
      <p:bldP spid="2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="" xmlns:p15="http://schemas.microsoft.com/office/powerpoint/2012/main">
        <p15:guide id="1" orient="horz" pos="3240" userDrawn="1">
          <p15:clr>
            <a:srgbClr val="FBAE40"/>
          </p15:clr>
        </p15:guide>
        <p15:guide id="2" pos="5761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2070161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562274" y="3171312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073176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565289" y="4170541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2070161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562274" y="5169770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2070161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562274" y="6168998"/>
            <a:ext cx="13615572" cy="65510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6053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75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st with 8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11" name="直線コネクタ 10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コネクタ 11"/>
          <p:cNvCxnSpPr/>
          <p:nvPr userDrawn="1"/>
        </p:nvCxnSpPr>
        <p:spPr>
          <a:xfrm>
            <a:off x="0" y="738922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山形 5"/>
          <p:cNvSpPr/>
          <p:nvPr userDrawn="1"/>
        </p:nvSpPr>
        <p:spPr>
          <a:xfrm>
            <a:off x="182486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31698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182788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31999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5" name="山形 14"/>
          <p:cNvSpPr/>
          <p:nvPr userDrawn="1"/>
        </p:nvSpPr>
        <p:spPr>
          <a:xfrm>
            <a:off x="182486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31698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7" name="山形 16"/>
          <p:cNvSpPr/>
          <p:nvPr userDrawn="1"/>
        </p:nvSpPr>
        <p:spPr>
          <a:xfrm>
            <a:off x="182486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31698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山形 19"/>
          <p:cNvSpPr/>
          <p:nvPr userDrawn="1"/>
        </p:nvSpPr>
        <p:spPr>
          <a:xfrm>
            <a:off x="9284209" y="3297571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9776322" y="3109189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2" name="山形 21"/>
          <p:cNvSpPr/>
          <p:nvPr userDrawn="1"/>
        </p:nvSpPr>
        <p:spPr>
          <a:xfrm>
            <a:off x="9287224" y="4296800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9779337" y="4108418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4" name="山形 23"/>
          <p:cNvSpPr/>
          <p:nvPr userDrawn="1"/>
        </p:nvSpPr>
        <p:spPr>
          <a:xfrm>
            <a:off x="9284209" y="5296029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9776322" y="5107647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6" name="山形 25"/>
          <p:cNvSpPr/>
          <p:nvPr userDrawn="1"/>
        </p:nvSpPr>
        <p:spPr>
          <a:xfrm>
            <a:off x="9284209" y="6295257"/>
            <a:ext cx="380632" cy="380632"/>
          </a:xfrm>
          <a:prstGeom prst="chevron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9776322" y="6106875"/>
            <a:ext cx="6656752" cy="65510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3200" baseline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1940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5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5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250"/>
                            </p:stCondLst>
                            <p:childTnLst>
                              <p:par>
                                <p:cTn id="6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6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  <p:bldP spid="2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/>
      <p:bldP spid="2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2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27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38154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Step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/>
          <p:cNvSpPr/>
          <p:nvPr userDrawn="1"/>
        </p:nvSpPr>
        <p:spPr>
          <a:xfrm>
            <a:off x="12012459" y="4418306"/>
            <a:ext cx="6336000" cy="3507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正方形/長方形 5"/>
          <p:cNvSpPr/>
          <p:nvPr userDrawn="1"/>
        </p:nvSpPr>
        <p:spPr>
          <a:xfrm>
            <a:off x="-37578" y="8555276"/>
            <a:ext cx="6488482" cy="350728"/>
          </a:xfrm>
          <a:custGeom>
            <a:avLst/>
            <a:gdLst/>
            <a:ahLst/>
            <a:cxnLst/>
            <a:rect l="l" t="t" r="r" b="b"/>
            <a:pathLst>
              <a:path w="6488482" h="350728">
                <a:moveTo>
                  <a:pt x="0" y="0"/>
                </a:moveTo>
                <a:lnTo>
                  <a:pt x="6219698" y="0"/>
                </a:lnTo>
                <a:lnTo>
                  <a:pt x="6488482" y="268784"/>
                </a:lnTo>
                <a:lnTo>
                  <a:pt x="6488482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6125227" y="6492483"/>
            <a:ext cx="6237961" cy="350728"/>
          </a:xfrm>
          <a:custGeom>
            <a:avLst/>
            <a:gdLst/>
            <a:ahLst/>
            <a:cxnLst/>
            <a:rect l="l" t="t" r="r" b="b"/>
            <a:pathLst>
              <a:path w="6237961" h="350728">
                <a:moveTo>
                  <a:pt x="0" y="0"/>
                </a:moveTo>
                <a:lnTo>
                  <a:pt x="5981621" y="0"/>
                </a:lnTo>
                <a:lnTo>
                  <a:pt x="6237961" y="256340"/>
                </a:lnTo>
                <a:lnTo>
                  <a:pt x="6237961" y="350728"/>
                </a:lnTo>
                <a:lnTo>
                  <a:pt x="0" y="35072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" name="正方形/長方形 8"/>
          <p:cNvSpPr/>
          <p:nvPr userDrawn="1"/>
        </p:nvSpPr>
        <p:spPr>
          <a:xfrm rot="5400000">
            <a:off x="5022378" y="7518263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8"/>
          <p:cNvSpPr/>
          <p:nvPr userDrawn="1"/>
        </p:nvSpPr>
        <p:spPr>
          <a:xfrm rot="5400000">
            <a:off x="10934662" y="5439737"/>
            <a:ext cx="2506323" cy="350728"/>
          </a:xfrm>
          <a:custGeom>
            <a:avLst/>
            <a:gdLst/>
            <a:ahLst/>
            <a:cxnLst/>
            <a:rect l="l" t="t" r="r" b="b"/>
            <a:pathLst>
              <a:path w="2506323" h="350728">
                <a:moveTo>
                  <a:pt x="0" y="350728"/>
                </a:moveTo>
                <a:lnTo>
                  <a:pt x="350728" y="0"/>
                </a:lnTo>
                <a:lnTo>
                  <a:pt x="2506323" y="0"/>
                </a:lnTo>
                <a:lnTo>
                  <a:pt x="2155595" y="350728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840" y="6317208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653436" y="6417416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653436" y="6961160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423693" y="4298172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7317289" y="4398380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7317289" y="4942124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314013" y="2230603"/>
            <a:ext cx="968752" cy="1699807"/>
          </a:xfrm>
          <a:prstGeom prst="rect">
            <a:avLst/>
          </a:prstGeom>
        </p:spPr>
        <p:txBody>
          <a:bodyPr wrap="none" lIns="36000" tIns="36000" rIns="36000" bIns="36000"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3207609" y="2330811"/>
            <a:ext cx="422127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07609" y="2874555"/>
            <a:ext cx="4221271" cy="136742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直角三角形 24"/>
          <p:cNvSpPr/>
          <p:nvPr userDrawn="1"/>
        </p:nvSpPr>
        <p:spPr>
          <a:xfrm rot="5400000">
            <a:off x="6659409" y="706510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直角三角形 25"/>
          <p:cNvSpPr/>
          <p:nvPr userDrawn="1"/>
        </p:nvSpPr>
        <p:spPr>
          <a:xfrm rot="5400000">
            <a:off x="12579738" y="5005969"/>
            <a:ext cx="729472" cy="729472"/>
          </a:xfrm>
          <a:prstGeom prst="rtTriangl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554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8" grpId="0" animBg="1"/>
      <p:bldP spid="9" grpId="0" animBg="1"/>
      <p:bldP spid="12" grpId="0" animBg="1"/>
      <p:bldP spid="1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二等辺三角形 5"/>
          <p:cNvSpPr/>
          <p:nvPr userDrawn="1"/>
        </p:nvSpPr>
        <p:spPr>
          <a:xfrm rot="10800000">
            <a:off x="2689082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7" name="正方形/長方形 6"/>
          <p:cNvSpPr/>
          <p:nvPr userDrawn="1"/>
        </p:nvSpPr>
        <p:spPr>
          <a:xfrm>
            <a:off x="-29028" y="5363859"/>
            <a:ext cx="18291175" cy="13062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2689082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円/楕円 8"/>
          <p:cNvSpPr/>
          <p:nvPr userDrawn="1"/>
        </p:nvSpPr>
        <p:spPr>
          <a:xfrm>
            <a:off x="6701233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10713384" y="5053070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14725535" y="5053070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1129590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3" name="正方形/長方形 12"/>
          <p:cNvSpPr/>
          <p:nvPr userDrawn="1"/>
        </p:nvSpPr>
        <p:spPr>
          <a:xfrm>
            <a:off x="1318276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258959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5" name="二等辺三角形 14"/>
          <p:cNvSpPr/>
          <p:nvPr userDrawn="1"/>
        </p:nvSpPr>
        <p:spPr>
          <a:xfrm rot="10800000">
            <a:off x="6702283" y="4338269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5142791" y="3379039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5331477" y="3556839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5272160" y="3701684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19" name="二等辺三角形 18"/>
          <p:cNvSpPr/>
          <p:nvPr userDrawn="1"/>
        </p:nvSpPr>
        <p:spPr>
          <a:xfrm rot="10800000">
            <a:off x="10719594" y="4329962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0" name="正方形/長方形 19"/>
          <p:cNvSpPr/>
          <p:nvPr userDrawn="1"/>
        </p:nvSpPr>
        <p:spPr>
          <a:xfrm>
            <a:off x="9160102" y="3370732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1" name="正方形/長方形 20"/>
          <p:cNvSpPr/>
          <p:nvPr userDrawn="1"/>
        </p:nvSpPr>
        <p:spPr>
          <a:xfrm>
            <a:off x="9348788" y="3548532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289471" y="3693377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3" name="二等辺三角形 22"/>
          <p:cNvSpPr/>
          <p:nvPr userDrawn="1"/>
        </p:nvSpPr>
        <p:spPr>
          <a:xfrm rot="10800000">
            <a:off x="14725535" y="4340844"/>
            <a:ext cx="729399" cy="628792"/>
          </a:xfrm>
          <a:prstGeom prst="triangl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3166043" y="3381614"/>
            <a:ext cx="3889829" cy="13208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5" name="正方形/長方形 24"/>
          <p:cNvSpPr/>
          <p:nvPr userDrawn="1"/>
        </p:nvSpPr>
        <p:spPr>
          <a:xfrm>
            <a:off x="13354729" y="3559414"/>
            <a:ext cx="3512457" cy="9652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295412" y="3704259"/>
            <a:ext cx="3644348" cy="647693"/>
          </a:xfrm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0736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5125658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2466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3155937" y="5737311"/>
            <a:ext cx="3876747" cy="73381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3200" baseline="0">
                <a:solidFill>
                  <a:schemeClr val="tx2"/>
                </a:solidFill>
                <a:latin typeface="Bebas Neue Regular" panose="00000500000000000000" pitchFamily="2" charset="0"/>
                <a:ea typeface="+mn-ea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3155937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12565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2466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107368" y="6454712"/>
            <a:ext cx="3868593" cy="1732676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402509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0"/>
                            </p:stCondLst>
                            <p:childTnLst>
                              <p:par>
                                <p:cTn id="10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000"/>
                            </p:stCondLst>
                            <p:childTnLst>
                              <p:par>
                                <p:cTn id="12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6500"/>
                            </p:stCondLst>
                            <p:childTnLst>
                              <p:par>
                                <p:cTn id="1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animBg="1"/>
      <p:bldP spid="17" grpId="0" animBg="1"/>
      <p:bldP spid="1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animBg="1"/>
      <p:bldP spid="21" grpId="0" animBg="1"/>
      <p:bldP spid="2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animBg="1"/>
      <p:bldP spid="25" grpId="0" animBg="1"/>
      <p:bldP spid="26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円/楕円 30"/>
          <p:cNvSpPr/>
          <p:nvPr userDrawn="1"/>
        </p:nvSpPr>
        <p:spPr>
          <a:xfrm>
            <a:off x="8474869" y="5696222"/>
            <a:ext cx="1341437" cy="3684611"/>
          </a:xfrm>
          <a:custGeom>
            <a:avLst/>
            <a:gdLst/>
            <a:ahLst/>
            <a:cxnLst/>
            <a:rect l="l" t="t" r="r" b="b"/>
            <a:pathLst>
              <a:path w="1104899" h="3034897">
                <a:moveTo>
                  <a:pt x="183061" y="452441"/>
                </a:moveTo>
                <a:lnTo>
                  <a:pt x="202039" y="456272"/>
                </a:lnTo>
                <a:cubicBezTo>
                  <a:pt x="206033" y="453928"/>
                  <a:pt x="210452" y="453407"/>
                  <a:pt x="214967" y="453259"/>
                </a:cubicBezTo>
                <a:cubicBezTo>
                  <a:pt x="238093" y="484350"/>
                  <a:pt x="275364" y="503415"/>
                  <a:pt x="317087" y="503415"/>
                </a:cubicBezTo>
                <a:cubicBezTo>
                  <a:pt x="359170" y="503415"/>
                  <a:pt x="396722" y="484021"/>
                  <a:pt x="419760" y="452441"/>
                </a:cubicBezTo>
                <a:lnTo>
                  <a:pt x="446511" y="452441"/>
                </a:lnTo>
                <a:cubicBezTo>
                  <a:pt x="469549" y="484021"/>
                  <a:pt x="507100" y="503415"/>
                  <a:pt x="549182" y="503415"/>
                </a:cubicBezTo>
                <a:cubicBezTo>
                  <a:pt x="591264" y="503415"/>
                  <a:pt x="628817" y="484021"/>
                  <a:pt x="651855" y="452441"/>
                </a:cubicBezTo>
                <a:lnTo>
                  <a:pt x="685142" y="452441"/>
                </a:lnTo>
                <a:cubicBezTo>
                  <a:pt x="708180" y="484021"/>
                  <a:pt x="745733" y="503416"/>
                  <a:pt x="787815" y="503416"/>
                </a:cubicBezTo>
                <a:lnTo>
                  <a:pt x="837422" y="492397"/>
                </a:lnTo>
                <a:lnTo>
                  <a:pt x="848931" y="487050"/>
                </a:lnTo>
                <a:cubicBezTo>
                  <a:pt x="864198" y="480284"/>
                  <a:pt x="877135" y="469629"/>
                  <a:pt x="887585" y="456745"/>
                </a:cubicBezTo>
                <a:lnTo>
                  <a:pt x="889654" y="457620"/>
                </a:lnTo>
                <a:cubicBezTo>
                  <a:pt x="897429" y="453526"/>
                  <a:pt x="906239" y="452441"/>
                  <a:pt x="915302" y="452441"/>
                </a:cubicBezTo>
                <a:cubicBezTo>
                  <a:pt x="976685" y="452441"/>
                  <a:pt x="1026445" y="502202"/>
                  <a:pt x="1026445" y="563585"/>
                </a:cubicBezTo>
                <a:cubicBezTo>
                  <a:pt x="1026445" y="609396"/>
                  <a:pt x="998729" y="648734"/>
                  <a:pt x="959102" y="665631"/>
                </a:cubicBezTo>
                <a:cubicBezTo>
                  <a:pt x="841569" y="804451"/>
                  <a:pt x="762079" y="1001460"/>
                  <a:pt x="743903" y="1223908"/>
                </a:cubicBezTo>
                <a:lnTo>
                  <a:pt x="840117" y="1223908"/>
                </a:lnTo>
                <a:cubicBezTo>
                  <a:pt x="885252" y="1223908"/>
                  <a:pt x="921841" y="1260497"/>
                  <a:pt x="921841" y="1305632"/>
                </a:cubicBezTo>
                <a:lnTo>
                  <a:pt x="921840" y="1305632"/>
                </a:lnTo>
                <a:cubicBezTo>
                  <a:pt x="921840" y="1350767"/>
                  <a:pt x="885251" y="1387356"/>
                  <a:pt x="840116" y="1387356"/>
                </a:cubicBezTo>
                <a:lnTo>
                  <a:pt x="733571" y="1387356"/>
                </a:lnTo>
                <a:lnTo>
                  <a:pt x="732242" y="1435725"/>
                </a:lnTo>
                <a:cubicBezTo>
                  <a:pt x="732242" y="1834241"/>
                  <a:pt x="840619" y="2186259"/>
                  <a:pt x="1006562" y="2397455"/>
                </a:cubicBezTo>
                <a:lnTo>
                  <a:pt x="1005198" y="2397455"/>
                </a:lnTo>
                <a:cubicBezTo>
                  <a:pt x="1027765" y="2397455"/>
                  <a:pt x="1046060" y="2415750"/>
                  <a:pt x="1046060" y="2438317"/>
                </a:cubicBezTo>
                <a:lnTo>
                  <a:pt x="1046059" y="2438317"/>
                </a:lnTo>
                <a:cubicBezTo>
                  <a:pt x="1046059" y="2450137"/>
                  <a:pt x="1041040" y="2460785"/>
                  <a:pt x="1032621" y="2467820"/>
                </a:cubicBezTo>
                <a:cubicBezTo>
                  <a:pt x="1079361" y="2530209"/>
                  <a:pt x="1104899" y="2603760"/>
                  <a:pt x="1104899" y="2682076"/>
                </a:cubicBezTo>
                <a:cubicBezTo>
                  <a:pt x="1104899" y="2769275"/>
                  <a:pt x="1073240" y="2850566"/>
                  <a:pt x="1015880" y="2916671"/>
                </a:cubicBezTo>
                <a:cubicBezTo>
                  <a:pt x="1041463" y="2932650"/>
                  <a:pt x="1057500" y="2961309"/>
                  <a:pt x="1057500" y="2993714"/>
                </a:cubicBezTo>
                <a:lnTo>
                  <a:pt x="1057500" y="3034897"/>
                </a:lnTo>
                <a:lnTo>
                  <a:pt x="881231" y="3034897"/>
                </a:lnTo>
                <a:lnTo>
                  <a:pt x="223669" y="3034897"/>
                </a:lnTo>
                <a:lnTo>
                  <a:pt x="47401" y="3034897"/>
                </a:lnTo>
                <a:lnTo>
                  <a:pt x="47401" y="2993714"/>
                </a:lnTo>
                <a:cubicBezTo>
                  <a:pt x="47401" y="2961309"/>
                  <a:pt x="63437" y="2932651"/>
                  <a:pt x="89020" y="2916671"/>
                </a:cubicBezTo>
                <a:cubicBezTo>
                  <a:pt x="31659" y="2850567"/>
                  <a:pt x="0" y="2769275"/>
                  <a:pt x="0" y="2682076"/>
                </a:cubicBezTo>
                <a:cubicBezTo>
                  <a:pt x="0" y="2605483"/>
                  <a:pt x="24427" y="2533448"/>
                  <a:pt x="69407" y="2472045"/>
                </a:cubicBezTo>
                <a:cubicBezTo>
                  <a:pt x="54818" y="2467950"/>
                  <a:pt x="45766" y="2454190"/>
                  <a:pt x="45766" y="2438317"/>
                </a:cubicBezTo>
                <a:cubicBezTo>
                  <a:pt x="45766" y="2415750"/>
                  <a:pt x="64061" y="2397455"/>
                  <a:pt x="86628" y="2397455"/>
                </a:cubicBezTo>
                <a:lnTo>
                  <a:pt x="92234" y="2397455"/>
                </a:lnTo>
                <a:cubicBezTo>
                  <a:pt x="258177" y="2186259"/>
                  <a:pt x="366555" y="1834241"/>
                  <a:pt x="366555" y="1435725"/>
                </a:cubicBezTo>
                <a:lnTo>
                  <a:pt x="365225" y="1387355"/>
                </a:lnTo>
                <a:lnTo>
                  <a:pt x="258248" y="1387355"/>
                </a:lnTo>
                <a:cubicBezTo>
                  <a:pt x="213113" y="1387355"/>
                  <a:pt x="176524" y="1350767"/>
                  <a:pt x="176524" y="1305632"/>
                </a:cubicBezTo>
                <a:cubicBezTo>
                  <a:pt x="176524" y="1260497"/>
                  <a:pt x="213113" y="1223908"/>
                  <a:pt x="258248" y="1223908"/>
                </a:cubicBezTo>
                <a:lnTo>
                  <a:pt x="349409" y="1223908"/>
                </a:lnTo>
                <a:cubicBezTo>
                  <a:pt x="332627" y="1001981"/>
                  <a:pt x="254734" y="804966"/>
                  <a:pt x="138681" y="665240"/>
                </a:cubicBezTo>
                <a:cubicBezTo>
                  <a:pt x="99339" y="648314"/>
                  <a:pt x="71918" y="609152"/>
                  <a:pt x="71918" y="563585"/>
                </a:cubicBezTo>
                <a:cubicBezTo>
                  <a:pt x="71918" y="502202"/>
                  <a:pt x="121678" y="452441"/>
                  <a:pt x="183061" y="452441"/>
                </a:cubicBezTo>
                <a:close/>
                <a:moveTo>
                  <a:pt x="545913" y="0"/>
                </a:moveTo>
                <a:cubicBezTo>
                  <a:pt x="656041" y="0"/>
                  <a:pt x="745318" y="89277"/>
                  <a:pt x="745318" y="199405"/>
                </a:cubicBezTo>
                <a:cubicBezTo>
                  <a:pt x="745318" y="309533"/>
                  <a:pt x="656041" y="398810"/>
                  <a:pt x="545913" y="398810"/>
                </a:cubicBezTo>
                <a:cubicBezTo>
                  <a:pt x="435785" y="398810"/>
                  <a:pt x="346508" y="309533"/>
                  <a:pt x="346508" y="199405"/>
                </a:cubicBezTo>
                <a:cubicBezTo>
                  <a:pt x="346508" y="89277"/>
                  <a:pt x="435785" y="0"/>
                  <a:pt x="545913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円/楕円 56"/>
          <p:cNvSpPr/>
          <p:nvPr userDrawn="1"/>
        </p:nvSpPr>
        <p:spPr>
          <a:xfrm>
            <a:off x="8449817" y="3884864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円/楕円 57"/>
          <p:cNvSpPr/>
          <p:nvPr userDrawn="1"/>
        </p:nvSpPr>
        <p:spPr>
          <a:xfrm>
            <a:off x="8614305" y="404935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831566" y="426661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0" name="円/楕円 59"/>
          <p:cNvSpPr/>
          <p:nvPr userDrawn="1"/>
        </p:nvSpPr>
        <p:spPr>
          <a:xfrm>
            <a:off x="1043724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1060173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081899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382079" y="7013963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4" name="円/楕円 63"/>
          <p:cNvSpPr/>
          <p:nvPr userDrawn="1"/>
        </p:nvSpPr>
        <p:spPr>
          <a:xfrm>
            <a:off x="5546567" y="7178451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5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5763827" y="7424287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6" name="円/楕円 65"/>
          <p:cNvSpPr/>
          <p:nvPr userDrawn="1"/>
        </p:nvSpPr>
        <p:spPr>
          <a:xfrm>
            <a:off x="6373306" y="5081149"/>
            <a:ext cx="1372976" cy="137297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7" name="円/楕円 66"/>
          <p:cNvSpPr/>
          <p:nvPr userDrawn="1"/>
        </p:nvSpPr>
        <p:spPr>
          <a:xfrm>
            <a:off x="6537794" y="524563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6755055" y="546289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69" name="円/楕円 68"/>
          <p:cNvSpPr/>
          <p:nvPr userDrawn="1"/>
        </p:nvSpPr>
        <p:spPr>
          <a:xfrm>
            <a:off x="11451953" y="700947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円/楕円 69"/>
          <p:cNvSpPr/>
          <p:nvPr userDrawn="1"/>
        </p:nvSpPr>
        <p:spPr>
          <a:xfrm>
            <a:off x="11616441" y="717395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11833702" y="739121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459657" y="2584089"/>
            <a:ext cx="5350565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459657" y="3102433"/>
            <a:ext cx="5350565" cy="66790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1971655" y="4856166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971655" y="5374510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2940610" y="6837585"/>
            <a:ext cx="469603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2940610" y="7355929"/>
            <a:ext cx="4696037" cy="113098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97790" y="4865044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497790" y="5383388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539697" y="6846463"/>
            <a:ext cx="4696037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539697" y="7364807"/>
            <a:ext cx="4696037" cy="1130982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802892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500"/>
                            </p:stCondLst>
                            <p:childTnLst>
                              <p:par>
                                <p:cTn id="7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500"/>
                            </p:stCondLst>
                            <p:childTnLst>
                              <p:par>
                                <p:cTn id="8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500"/>
                            </p:stCondLst>
                            <p:childTnLst>
                              <p:par>
                                <p:cTn id="9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10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500"/>
                            </p:stCondLst>
                            <p:childTnLst>
                              <p:par>
                                <p:cTn id="99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8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57" grpId="0" animBg="1"/>
      <p:bldP spid="58" grpId="0" animBg="1"/>
      <p:bldP spid="59" grpId="0"/>
      <p:bldP spid="60" grpId="0" animBg="1"/>
      <p:bldP spid="61" grpId="0" animBg="1"/>
      <p:bldP spid="62" grpId="0"/>
      <p:bldP spid="63" grpId="0" animBg="1"/>
      <p:bldP spid="64" grpId="0" animBg="1"/>
      <p:bldP spid="65" grpId="0"/>
      <p:bldP spid="66" grpId="0" animBg="1"/>
      <p:bldP spid="67" grpId="0" animBg="1"/>
      <p:bldP spid="68" grpId="0"/>
      <p:bldP spid="69" grpId="0" animBg="1"/>
      <p:bldP spid="70" grpId="0" animBg="1"/>
      <p:bldP spid="71" grpId="0"/>
      <p:bldP spid="74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lationsh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線コネクタ 7"/>
          <p:cNvCxnSpPr/>
          <p:nvPr userDrawn="1"/>
        </p:nvCxnSpPr>
        <p:spPr>
          <a:xfrm>
            <a:off x="4908479" y="3576641"/>
            <a:ext cx="4234351" cy="1434556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コネクタ 53"/>
          <p:cNvCxnSpPr/>
          <p:nvPr userDrawn="1"/>
        </p:nvCxnSpPr>
        <p:spPr>
          <a:xfrm flipV="1">
            <a:off x="2048941" y="5019632"/>
            <a:ext cx="7093888" cy="2466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/>
          <p:nvPr userDrawn="1"/>
        </p:nvCxnSpPr>
        <p:spPr>
          <a:xfrm flipV="1">
            <a:off x="5000255" y="5011197"/>
            <a:ext cx="4142574" cy="1764030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線コネクタ 59"/>
          <p:cNvCxnSpPr/>
          <p:nvPr userDrawn="1"/>
        </p:nvCxnSpPr>
        <p:spPr>
          <a:xfrm flipH="1">
            <a:off x="9142829" y="3387699"/>
            <a:ext cx="3608874" cy="1631933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コネクタ 63"/>
          <p:cNvCxnSpPr/>
          <p:nvPr userDrawn="1"/>
        </p:nvCxnSpPr>
        <p:spPr>
          <a:xfrm flipH="1">
            <a:off x="9142831" y="4803909"/>
            <a:ext cx="4536557" cy="173051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コネクタ 66"/>
          <p:cNvCxnSpPr/>
          <p:nvPr userDrawn="1"/>
        </p:nvCxnSpPr>
        <p:spPr>
          <a:xfrm flipH="1" flipV="1">
            <a:off x="9142829" y="5019632"/>
            <a:ext cx="3990621" cy="1450855"/>
          </a:xfrm>
          <a:prstGeom prst="line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円/楕円 21"/>
          <p:cNvSpPr/>
          <p:nvPr userDrawn="1"/>
        </p:nvSpPr>
        <p:spPr>
          <a:xfrm>
            <a:off x="12065214" y="2724820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円/楕円 22"/>
          <p:cNvSpPr/>
          <p:nvPr userDrawn="1"/>
        </p:nvSpPr>
        <p:spPr>
          <a:xfrm>
            <a:off x="12229702" y="288930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446963" y="310656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12992900" y="4097796"/>
            <a:ext cx="1372976" cy="137297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6" name="円/楕円 25"/>
          <p:cNvSpPr/>
          <p:nvPr userDrawn="1"/>
        </p:nvSpPr>
        <p:spPr>
          <a:xfrm>
            <a:off x="13157388" y="4262284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図プレースホルダー 7"/>
          <p:cNvSpPr>
            <a:spLocks noGrp="1"/>
          </p:cNvSpPr>
          <p:nvPr>
            <p:ph type="pic" sz="quarter" idx="14" hasCustomPrompt="1"/>
          </p:nvPr>
        </p:nvSpPr>
        <p:spPr>
          <a:xfrm>
            <a:off x="13374649" y="4479545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12446962" y="5783999"/>
            <a:ext cx="1372976" cy="1372976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円/楕円 28"/>
          <p:cNvSpPr/>
          <p:nvPr userDrawn="1"/>
        </p:nvSpPr>
        <p:spPr>
          <a:xfrm>
            <a:off x="12611450" y="5948487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図プレースホルダー 7"/>
          <p:cNvSpPr>
            <a:spLocks noGrp="1"/>
          </p:cNvSpPr>
          <p:nvPr>
            <p:ph type="pic" sz="quarter" idx="15" hasCustomPrompt="1"/>
          </p:nvPr>
        </p:nvSpPr>
        <p:spPr>
          <a:xfrm>
            <a:off x="12828711" y="6165748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3" name="円/楕円 32"/>
          <p:cNvSpPr/>
          <p:nvPr userDrawn="1"/>
        </p:nvSpPr>
        <p:spPr>
          <a:xfrm>
            <a:off x="6618669" y="2495471"/>
            <a:ext cx="5048322" cy="5048322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4" name="円/楕円 33"/>
          <p:cNvSpPr>
            <a:spLocks noChangeAspect="1"/>
          </p:cNvSpPr>
          <p:nvPr userDrawn="1"/>
        </p:nvSpPr>
        <p:spPr>
          <a:xfrm>
            <a:off x="6802830" y="2679632"/>
            <a:ext cx="4680000" cy="4680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16" hasCustomPrompt="1"/>
          </p:nvPr>
        </p:nvSpPr>
        <p:spPr>
          <a:xfrm>
            <a:off x="8582877" y="3444605"/>
            <a:ext cx="1137895" cy="1137895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円/楕円 36"/>
          <p:cNvSpPr/>
          <p:nvPr userDrawn="1"/>
        </p:nvSpPr>
        <p:spPr>
          <a:xfrm>
            <a:off x="3372844" y="2035942"/>
            <a:ext cx="3081399" cy="3081399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8" name="円/楕円 37"/>
          <p:cNvSpPr/>
          <p:nvPr userDrawn="1"/>
        </p:nvSpPr>
        <p:spPr>
          <a:xfrm>
            <a:off x="3542397" y="2205495"/>
            <a:ext cx="2742293" cy="2742293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9" name="図プレースホルダー 7"/>
          <p:cNvSpPr>
            <a:spLocks noGrp="1"/>
          </p:cNvSpPr>
          <p:nvPr>
            <p:ph type="pic" sz="quarter" idx="17" hasCustomPrompt="1"/>
          </p:nvPr>
        </p:nvSpPr>
        <p:spPr>
          <a:xfrm>
            <a:off x="4511800" y="2762920"/>
            <a:ext cx="793356" cy="793356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876382" y="4073313"/>
            <a:ext cx="2345119" cy="234511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円/楕円 48"/>
          <p:cNvSpPr/>
          <p:nvPr userDrawn="1"/>
        </p:nvSpPr>
        <p:spPr>
          <a:xfrm>
            <a:off x="1053999" y="4250930"/>
            <a:ext cx="1989885" cy="198988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1744201" y="463639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3637625" y="5306284"/>
            <a:ext cx="2725260" cy="272526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円/楕円 51"/>
          <p:cNvSpPr>
            <a:spLocks noChangeAspect="1"/>
          </p:cNvSpPr>
          <p:nvPr userDrawn="1"/>
        </p:nvSpPr>
        <p:spPr>
          <a:xfrm>
            <a:off x="3812255" y="5480914"/>
            <a:ext cx="2376000" cy="2376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11107" y="5996725"/>
            <a:ext cx="762750" cy="762750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3444561" y="3076520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3815147" y="6171266"/>
            <a:ext cx="3861715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4359121" y="4465712"/>
            <a:ext cx="3317742" cy="647693"/>
          </a:xfrm>
        </p:spPr>
        <p:txBody>
          <a:bodyPr anchor="ctr">
            <a:noAutofit/>
          </a:bodyPr>
          <a:lstStyle>
            <a:lvl1pPr algn="l">
              <a:defRPr sz="3200" i="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113747" y="4724475"/>
            <a:ext cx="4066596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3900052" y="6740861"/>
            <a:ext cx="2191265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0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38408" y="5195072"/>
            <a:ext cx="177360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3614673" y="3532862"/>
            <a:ext cx="2636370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2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2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7168185" y="5296937"/>
            <a:ext cx="3913681" cy="132354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3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137443" y="8031543"/>
            <a:ext cx="16016288" cy="1126969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146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5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250"/>
                            </p:stCondLst>
                            <p:childTnLst>
                              <p:par>
                                <p:cTn id="4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25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75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25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75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7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25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750"/>
                            </p:stCondLst>
                            <p:childTnLst>
                              <p:par>
                                <p:cTn id="7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250"/>
                            </p:stCondLst>
                            <p:childTnLst>
                              <p:par>
                                <p:cTn id="8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250"/>
                            </p:stCondLst>
                            <p:childTnLst>
                              <p:par>
                                <p:cTn id="8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075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1250"/>
                            </p:stCondLst>
                            <p:childTnLst>
                              <p:par>
                                <p:cTn id="9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250"/>
                            </p:stCondLst>
                            <p:childTnLst>
                              <p:par>
                                <p:cTn id="1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3250"/>
                            </p:stCondLst>
                            <p:childTnLst>
                              <p:par>
                                <p:cTn id="1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4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4250"/>
                            </p:stCondLst>
                            <p:childTnLst>
                              <p:par>
                                <p:cTn id="15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animBg="1"/>
      <p:bldP spid="23" grpId="0" animBg="1"/>
      <p:bldP spid="24" grpId="0"/>
      <p:bldP spid="25" grpId="0" animBg="1"/>
      <p:bldP spid="26" grpId="0" animBg="1"/>
      <p:bldP spid="27" grpId="0"/>
      <p:bldP spid="28" grpId="0" animBg="1"/>
      <p:bldP spid="29" grpId="0" animBg="1"/>
      <p:bldP spid="30" grpId="0"/>
      <p:bldP spid="33" grpId="0" animBg="1"/>
      <p:bldP spid="34" grpId="0" animBg="1"/>
      <p:bldP spid="36" grpId="0"/>
      <p:bldP spid="37" grpId="0" animBg="1"/>
      <p:bldP spid="38" grpId="0" animBg="1"/>
      <p:bldP spid="39" grpId="0"/>
      <p:bldP spid="48" grpId="0" animBg="1"/>
      <p:bldP spid="49" grpId="0" animBg="1"/>
      <p:bldP spid="50" grpId="0"/>
      <p:bldP spid="51" grpId="0" animBg="1"/>
      <p:bldP spid="52" grpId="0" animBg="1"/>
      <p:bldP spid="53" grpId="0"/>
      <p:bldP spid="71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" name="円/楕円 5"/>
          <p:cNvSpPr/>
          <p:nvPr userDrawn="1"/>
        </p:nvSpPr>
        <p:spPr>
          <a:xfrm>
            <a:off x="7403930" y="3547081"/>
            <a:ext cx="3432516" cy="3685003"/>
          </a:xfrm>
          <a:custGeom>
            <a:avLst/>
            <a:gdLst/>
            <a:ahLst/>
            <a:cxnLst/>
            <a:rect l="l" t="t" r="r" b="b"/>
            <a:pathLst>
              <a:path w="3432516" h="3685003">
                <a:moveTo>
                  <a:pt x="1716258" y="0"/>
                </a:moveTo>
                <a:cubicBezTo>
                  <a:pt x="2664121" y="0"/>
                  <a:pt x="3432516" y="768395"/>
                  <a:pt x="3432516" y="1716258"/>
                </a:cubicBezTo>
                <a:cubicBezTo>
                  <a:pt x="3432516" y="2398507"/>
                  <a:pt x="3034429" y="2987777"/>
                  <a:pt x="2456986" y="3262631"/>
                </a:cubicBezTo>
                <a:lnTo>
                  <a:pt x="2456986" y="3541067"/>
                </a:lnTo>
                <a:cubicBezTo>
                  <a:pt x="2456986" y="3620561"/>
                  <a:pt x="2392544" y="3685003"/>
                  <a:pt x="2313050" y="3685003"/>
                </a:cubicBezTo>
                <a:lnTo>
                  <a:pt x="1119467" y="3685003"/>
                </a:lnTo>
                <a:cubicBezTo>
                  <a:pt x="1039973" y="3685003"/>
                  <a:pt x="975531" y="3620561"/>
                  <a:pt x="975531" y="3541067"/>
                </a:cubicBezTo>
                <a:lnTo>
                  <a:pt x="975531" y="3262631"/>
                </a:lnTo>
                <a:cubicBezTo>
                  <a:pt x="398088" y="2987778"/>
                  <a:pt x="0" y="2398507"/>
                  <a:pt x="0" y="1716258"/>
                </a:cubicBezTo>
                <a:cubicBezTo>
                  <a:pt x="0" y="768395"/>
                  <a:pt x="768395" y="0"/>
                  <a:pt x="1716258" y="0"/>
                </a:cubicBez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角丸四角形 19"/>
          <p:cNvSpPr/>
          <p:nvPr userDrawn="1"/>
        </p:nvSpPr>
        <p:spPr>
          <a:xfrm>
            <a:off x="8379461" y="7311459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角丸四角形 20"/>
          <p:cNvSpPr/>
          <p:nvPr userDrawn="1"/>
        </p:nvSpPr>
        <p:spPr>
          <a:xfrm>
            <a:off x="8379461" y="7632134"/>
            <a:ext cx="1481455" cy="241300"/>
          </a:xfrm>
          <a:prstGeom prst="roundRect">
            <a:avLst>
              <a:gd name="adj" fmla="val 5000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40832" y="7809934"/>
            <a:ext cx="758714" cy="322215"/>
          </a:xfrm>
          <a:custGeom>
            <a:avLst/>
            <a:gdLst/>
            <a:ahLst/>
            <a:cxnLst/>
            <a:rect l="l" t="t" r="r" b="b"/>
            <a:pathLst>
              <a:path w="758714" h="322215">
                <a:moveTo>
                  <a:pt x="0" y="0"/>
                </a:moveTo>
                <a:lnTo>
                  <a:pt x="758714" y="0"/>
                </a:lnTo>
                <a:cubicBezTo>
                  <a:pt x="729497" y="182913"/>
                  <a:pt x="570695" y="322215"/>
                  <a:pt x="379357" y="322215"/>
                </a:cubicBezTo>
                <a:cubicBezTo>
                  <a:pt x="188019" y="322215"/>
                  <a:pt x="29217" y="182913"/>
                  <a:pt x="0" y="0"/>
                </a:cubicBez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4" name="角丸四角形 23"/>
          <p:cNvSpPr/>
          <p:nvPr userDrawn="1"/>
        </p:nvSpPr>
        <p:spPr>
          <a:xfrm>
            <a:off x="11027411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5" name="角丸四角形 24"/>
          <p:cNvSpPr/>
          <p:nvPr userDrawn="1"/>
        </p:nvSpPr>
        <p:spPr>
          <a:xfrm>
            <a:off x="6483986" y="5142689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6" name="角丸四角形 25"/>
          <p:cNvSpPr/>
          <p:nvPr userDrawn="1"/>
        </p:nvSpPr>
        <p:spPr>
          <a:xfrm rot="5400000">
            <a:off x="8749824" y="287574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7" name="角丸四角形 26"/>
          <p:cNvSpPr/>
          <p:nvPr userDrawn="1"/>
        </p:nvSpPr>
        <p:spPr>
          <a:xfrm rot="2700000">
            <a:off x="7071838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8" name="角丸四角形 27"/>
          <p:cNvSpPr/>
          <p:nvPr userDrawn="1"/>
        </p:nvSpPr>
        <p:spPr>
          <a:xfrm rot="8100000">
            <a:off x="10447034" y="3573970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9" name="角丸四角形 28"/>
          <p:cNvSpPr/>
          <p:nvPr userDrawn="1"/>
        </p:nvSpPr>
        <p:spPr>
          <a:xfrm rot="2700000">
            <a:off x="10466082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0" name="角丸四角形 29"/>
          <p:cNvSpPr/>
          <p:nvPr userDrawn="1"/>
        </p:nvSpPr>
        <p:spPr>
          <a:xfrm rot="8100000">
            <a:off x="7033566" y="6595032"/>
            <a:ext cx="740727" cy="241300"/>
          </a:xfrm>
          <a:prstGeom prst="roundRect">
            <a:avLst>
              <a:gd name="adj" fmla="val 5000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2149455" y="3028737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2149455" y="3547080"/>
            <a:ext cx="5227161" cy="2098825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4559" y="6167883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9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914559" y="6686226"/>
            <a:ext cx="5199434" cy="1855279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2149455" y="6171993"/>
            <a:ext cx="5227161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2149455" y="6690336"/>
            <a:ext cx="5227161" cy="195276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914559" y="3046927"/>
            <a:ext cx="5199434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14559" y="3565271"/>
            <a:ext cx="5199434" cy="208063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45" name="直線コネクタ 44"/>
          <p:cNvCxnSpPr>
            <a:stCxn id="21" idx="1"/>
            <a:endCxn id="38" idx="3"/>
          </p:cNvCxnSpPr>
          <p:nvPr userDrawn="1"/>
        </p:nvCxnSpPr>
        <p:spPr>
          <a:xfrm rot="10800000">
            <a:off x="6113993" y="6491730"/>
            <a:ext cx="2265468" cy="1261054"/>
          </a:xfrm>
          <a:prstGeom prst="bentConnector3">
            <a:avLst>
              <a:gd name="adj1" fmla="val 73545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>
            <a:endCxn id="43" idx="3"/>
          </p:cNvCxnSpPr>
          <p:nvPr userDrawn="1"/>
        </p:nvCxnSpPr>
        <p:spPr>
          <a:xfrm rot="10800000">
            <a:off x="6113994" y="3370774"/>
            <a:ext cx="1066325" cy="30565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>
            <a:endCxn id="36" idx="1"/>
          </p:cNvCxnSpPr>
          <p:nvPr userDrawn="1"/>
        </p:nvCxnSpPr>
        <p:spPr>
          <a:xfrm flipV="1">
            <a:off x="10617200" y="3352584"/>
            <a:ext cx="1532255" cy="1048722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線コネクタ 56"/>
          <p:cNvCxnSpPr>
            <a:stCxn id="20" idx="3"/>
            <a:endCxn id="41" idx="1"/>
          </p:cNvCxnSpPr>
          <p:nvPr userDrawn="1"/>
        </p:nvCxnSpPr>
        <p:spPr>
          <a:xfrm flipV="1">
            <a:off x="9860916" y="6495840"/>
            <a:ext cx="2288539" cy="936269"/>
          </a:xfrm>
          <a:prstGeom prst="bentConnector3">
            <a:avLst>
              <a:gd name="adj1" fmla="val 78857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83633" y="4910969"/>
            <a:ext cx="309850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48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342468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85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3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950"/>
                            </p:stCondLst>
                            <p:childTnLst>
                              <p:par>
                                <p:cTn id="50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95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450"/>
                            </p:stCondLst>
                            <p:childTnLst>
                              <p:par>
                                <p:cTn id="5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150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765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250"/>
                            </p:stCondLst>
                            <p:childTnLst>
                              <p:par>
                                <p:cTn id="10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animBg="1"/>
      <p:bldP spid="20" grpId="0" animBg="1"/>
      <p:bldP spid="21" grpId="0" animBg="1"/>
      <p:bldP spid="8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0" grpId="0" build="p">
        <p:tmplLst>
          <p:tmpl lvl="1"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70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70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e Dia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1005999" y="5187583"/>
            <a:ext cx="4325656" cy="1142585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正方形/長方形 7"/>
          <p:cNvSpPr/>
          <p:nvPr userDrawn="1"/>
        </p:nvSpPr>
        <p:spPr>
          <a:xfrm>
            <a:off x="1188075" y="5361048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428031" y="5427088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6982760" y="3580459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/>
          <p:cNvSpPr/>
          <p:nvPr userDrawn="1"/>
        </p:nvSpPr>
        <p:spPr>
          <a:xfrm>
            <a:off x="7164836" y="3753924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7404792" y="3819964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6" name="正方形/長方形 55"/>
          <p:cNvSpPr/>
          <p:nvPr userDrawn="1"/>
        </p:nvSpPr>
        <p:spPr>
          <a:xfrm>
            <a:off x="6982760" y="6809482"/>
            <a:ext cx="4325656" cy="1142585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164836" y="6982947"/>
            <a:ext cx="3961505" cy="795655"/>
          </a:xfrm>
          <a:prstGeom prst="rect">
            <a:avLst/>
          </a:prstGeom>
          <a:noFill/>
          <a:ln w="28575">
            <a:solidFill>
              <a:schemeClr val="bg1">
                <a:lumMod val="90000"/>
              </a:schemeClr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7404792" y="7048987"/>
            <a:ext cx="3481593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59" name="正方形/長方形 58"/>
          <p:cNvSpPr/>
          <p:nvPr userDrawn="1"/>
        </p:nvSpPr>
        <p:spPr>
          <a:xfrm>
            <a:off x="12661972" y="276606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2835396" y="283640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正方形/長方形 61"/>
          <p:cNvSpPr/>
          <p:nvPr userDrawn="1"/>
        </p:nvSpPr>
        <p:spPr>
          <a:xfrm>
            <a:off x="12661972" y="3739488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2835396" y="3809829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正方形/長方形 63"/>
          <p:cNvSpPr/>
          <p:nvPr userDrawn="1"/>
        </p:nvSpPr>
        <p:spPr>
          <a:xfrm>
            <a:off x="12661972" y="4697777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2835396" y="4768118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12661972" y="599868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2835396" y="606902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8" name="正方形/長方形 67"/>
          <p:cNvSpPr/>
          <p:nvPr userDrawn="1"/>
        </p:nvSpPr>
        <p:spPr>
          <a:xfrm>
            <a:off x="12661972" y="6972106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9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2835396" y="7042447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70" name="正方形/長方形 69"/>
          <p:cNvSpPr/>
          <p:nvPr userDrawn="1"/>
        </p:nvSpPr>
        <p:spPr>
          <a:xfrm>
            <a:off x="12661972" y="7930395"/>
            <a:ext cx="4325656" cy="810797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1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2835396" y="8000736"/>
            <a:ext cx="4003634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cxnSp>
        <p:nvCxnSpPr>
          <p:cNvPr id="72" name="直線コネクタ 52"/>
          <p:cNvCxnSpPr>
            <a:stCxn id="7" idx="3"/>
            <a:endCxn id="50" idx="1"/>
          </p:cNvCxnSpPr>
          <p:nvPr userDrawn="1"/>
        </p:nvCxnSpPr>
        <p:spPr>
          <a:xfrm flipV="1">
            <a:off x="5331655" y="4151752"/>
            <a:ext cx="1651105" cy="16071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52"/>
          <p:cNvCxnSpPr>
            <a:stCxn id="7" idx="3"/>
            <a:endCxn id="56" idx="1"/>
          </p:cNvCxnSpPr>
          <p:nvPr userDrawn="1"/>
        </p:nvCxnSpPr>
        <p:spPr>
          <a:xfrm>
            <a:off x="5331655" y="5758876"/>
            <a:ext cx="1651105" cy="162189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コネクタ 52"/>
          <p:cNvCxnSpPr>
            <a:stCxn id="62" idx="1"/>
            <a:endCxn id="50" idx="3"/>
          </p:cNvCxnSpPr>
          <p:nvPr userDrawn="1"/>
        </p:nvCxnSpPr>
        <p:spPr>
          <a:xfrm flipH="1">
            <a:off x="11308416" y="4144887"/>
            <a:ext cx="1353556" cy="6865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コネクタ 52"/>
          <p:cNvCxnSpPr>
            <a:stCxn id="68" idx="1"/>
            <a:endCxn id="56" idx="3"/>
          </p:cNvCxnSpPr>
          <p:nvPr userDrawn="1"/>
        </p:nvCxnSpPr>
        <p:spPr>
          <a:xfrm flipH="1">
            <a:off x="11308416" y="7377505"/>
            <a:ext cx="1353556" cy="327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52"/>
          <p:cNvCxnSpPr>
            <a:stCxn id="59" idx="1"/>
            <a:endCxn id="50" idx="3"/>
          </p:cNvCxnSpPr>
          <p:nvPr userDrawn="1"/>
        </p:nvCxnSpPr>
        <p:spPr>
          <a:xfrm rot="10800000" flipV="1">
            <a:off x="11308416" y="3171466"/>
            <a:ext cx="1353556" cy="980286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線コネクタ 52"/>
          <p:cNvCxnSpPr>
            <a:stCxn id="64" idx="1"/>
            <a:endCxn id="50" idx="3"/>
          </p:cNvCxnSpPr>
          <p:nvPr userDrawn="1"/>
        </p:nvCxnSpPr>
        <p:spPr>
          <a:xfrm rot="10800000">
            <a:off x="11308416" y="4151752"/>
            <a:ext cx="1353556" cy="951424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線コネクタ 52"/>
          <p:cNvCxnSpPr>
            <a:stCxn id="66" idx="1"/>
            <a:endCxn id="56" idx="3"/>
          </p:cNvCxnSpPr>
          <p:nvPr userDrawn="1"/>
        </p:nvCxnSpPr>
        <p:spPr>
          <a:xfrm rot="10800000" flipV="1">
            <a:off x="11308416" y="6404083"/>
            <a:ext cx="1353556" cy="976691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52"/>
          <p:cNvCxnSpPr>
            <a:stCxn id="70" idx="1"/>
            <a:endCxn id="56" idx="3"/>
          </p:cNvCxnSpPr>
          <p:nvPr userDrawn="1"/>
        </p:nvCxnSpPr>
        <p:spPr>
          <a:xfrm rot="10800000">
            <a:off x="11308416" y="7380776"/>
            <a:ext cx="1353556" cy="955019"/>
          </a:xfrm>
          <a:prstGeom prst="bentConnector3">
            <a:avLst>
              <a:gd name="adj1" fmla="val 50000"/>
            </a:avLst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2297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/>
      <p:bldP spid="34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 animBg="1"/>
      <p:bldP spid="5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57" grpId="0" animBg="1"/>
      <p:bldP spid="5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animBg="1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animBg="1"/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animBg="1"/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animBg="1"/>
      <p:bldP spid="6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0" grpId="0" animBg="1"/>
      <p:bldP spid="7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2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山形 29"/>
          <p:cNvSpPr/>
          <p:nvPr userDrawn="1"/>
        </p:nvSpPr>
        <p:spPr>
          <a:xfrm>
            <a:off x="2607071" y="47385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628347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3" name="山形 32"/>
          <p:cNvSpPr/>
          <p:nvPr userDrawn="1"/>
        </p:nvSpPr>
        <p:spPr>
          <a:xfrm>
            <a:off x="2607071" y="58023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692166"/>
            <a:ext cx="12678393" cy="113066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4093694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49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animBg="1"/>
      <p:bldP spid="3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6" name="直線コネクタ 52"/>
          <p:cNvCxnSpPr/>
          <p:nvPr userDrawn="1"/>
        </p:nvCxnSpPr>
        <p:spPr>
          <a:xfrm flipH="1">
            <a:off x="2550800" y="3702127"/>
            <a:ext cx="15740375" cy="0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山形 12"/>
          <p:cNvSpPr/>
          <p:nvPr userDrawn="1"/>
        </p:nvSpPr>
        <p:spPr>
          <a:xfrm>
            <a:off x="2607071" y="431194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420174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5375768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5265566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6447819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6337617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2993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List with 5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山形 12"/>
          <p:cNvSpPr/>
          <p:nvPr userDrawn="1"/>
        </p:nvSpPr>
        <p:spPr>
          <a:xfrm>
            <a:off x="2607071" y="313534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3099183" y="302514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5" name="山形 14"/>
          <p:cNvSpPr/>
          <p:nvPr userDrawn="1"/>
        </p:nvSpPr>
        <p:spPr>
          <a:xfrm>
            <a:off x="2607071" y="424505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099183" y="413485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山形 16"/>
          <p:cNvSpPr/>
          <p:nvPr userDrawn="1"/>
        </p:nvSpPr>
        <p:spPr>
          <a:xfrm>
            <a:off x="2607071" y="535476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3099183" y="524456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9" name="山形 18"/>
          <p:cNvSpPr/>
          <p:nvPr userDrawn="1"/>
        </p:nvSpPr>
        <p:spPr>
          <a:xfrm>
            <a:off x="2627211" y="6464474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119323" y="6354272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1" name="山形 20"/>
          <p:cNvSpPr/>
          <p:nvPr userDrawn="1"/>
        </p:nvSpPr>
        <p:spPr>
          <a:xfrm>
            <a:off x="2627211" y="7574183"/>
            <a:ext cx="380632" cy="380632"/>
          </a:xfrm>
          <a:prstGeom prst="chevron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119323" y="7463981"/>
            <a:ext cx="12678393" cy="114639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121172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th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0696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4653045" y="-6765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1726747" y="3083390"/>
            <a:ext cx="6655890" cy="663576"/>
            <a:chOff x="1012371" y="3126253"/>
            <a:chExt cx="6655890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412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726747" y="308339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726747" y="3915925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二等辺三角形 10"/>
          <p:cNvSpPr/>
          <p:nvPr userDrawn="1"/>
        </p:nvSpPr>
        <p:spPr>
          <a:xfrm rot="5400000">
            <a:off x="12992855" y="-67647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0066557" y="3083395"/>
            <a:ext cx="6655890" cy="663576"/>
            <a:chOff x="1012371" y="3126253"/>
            <a:chExt cx="6655890" cy="663576"/>
          </a:xfrm>
        </p:grpSpPr>
        <p:cxnSp>
          <p:nvCxnSpPr>
            <p:cNvPr id="35" name="直線コネクタ 34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コネクタ 3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9" name="図 3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4890" y="2561788"/>
            <a:ext cx="482540" cy="1722666"/>
          </a:xfrm>
          <a:prstGeom prst="rect">
            <a:avLst/>
          </a:prstGeom>
        </p:spPr>
      </p:pic>
      <p:sp>
        <p:nvSpPr>
          <p:cNvPr id="4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066557" y="3083395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0066557" y="3915930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二等辺三角形 10"/>
          <p:cNvSpPr/>
          <p:nvPr userDrawn="1"/>
        </p:nvSpPr>
        <p:spPr>
          <a:xfrm rot="5400000">
            <a:off x="4654948" y="308513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>
            <a:off x="1728650" y="6236173"/>
            <a:ext cx="6655890" cy="663576"/>
            <a:chOff x="1012371" y="3126253"/>
            <a:chExt cx="6655890" cy="663576"/>
          </a:xfrm>
        </p:grpSpPr>
        <p:cxnSp>
          <p:nvCxnSpPr>
            <p:cNvPr id="26" name="直線コネクタ 25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3" name="図 4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15" y="5714566"/>
            <a:ext cx="482540" cy="1722666"/>
          </a:xfrm>
          <a:prstGeom prst="rect">
            <a:avLst/>
          </a:prstGeom>
        </p:spPr>
      </p:pic>
      <p:sp>
        <p:nvSpPr>
          <p:cNvPr id="4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728650" y="623617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728650" y="7068708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6" name="二等辺三角形 10"/>
          <p:cNvSpPr/>
          <p:nvPr userDrawn="1"/>
        </p:nvSpPr>
        <p:spPr>
          <a:xfrm rot="5400000">
            <a:off x="12994758" y="3085136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7" name="グループ化 46"/>
          <p:cNvGrpSpPr/>
          <p:nvPr userDrawn="1"/>
        </p:nvGrpSpPr>
        <p:grpSpPr>
          <a:xfrm>
            <a:off x="10068460" y="6236178"/>
            <a:ext cx="6655890" cy="663576"/>
            <a:chOff x="1012371" y="3126253"/>
            <a:chExt cx="6655890" cy="663576"/>
          </a:xfrm>
        </p:grpSpPr>
        <p:cxnSp>
          <p:nvCxnSpPr>
            <p:cNvPr id="48" name="直線コネクタ 47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2" name="図 5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6793" y="5714571"/>
            <a:ext cx="482540" cy="1722666"/>
          </a:xfrm>
          <a:prstGeom prst="rect">
            <a:avLst/>
          </a:prstGeom>
        </p:spPr>
      </p:pic>
      <p:sp>
        <p:nvSpPr>
          <p:cNvPr id="53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10068460" y="6236178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0068460" y="7068713"/>
            <a:ext cx="6309180" cy="1727631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17312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1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1000" fill="hold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0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animBg="1"/>
      <p:bldP spid="4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5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ge Number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グループ化 1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3" name="涙形 2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" name="涙形 3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3913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Ye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0" hasCustomPrompt="1"/>
          </p:nvPr>
        </p:nvSpPr>
        <p:spPr>
          <a:xfrm>
            <a:off x="526732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>
            <a:off x="7178770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9" name="テキスト プレースホルダー 6"/>
          <p:cNvSpPr>
            <a:spLocks noGrp="1"/>
          </p:cNvSpPr>
          <p:nvPr>
            <p:ph type="body" sz="quarter" idx="12" hasCustomPrompt="1"/>
          </p:nvPr>
        </p:nvSpPr>
        <p:spPr>
          <a:xfrm>
            <a:off x="9090215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0" name="テキスト プレースホルダー 6"/>
          <p:cNvSpPr>
            <a:spLocks noGrp="1"/>
          </p:cNvSpPr>
          <p:nvPr>
            <p:ph type="body" sz="quarter" idx="13" hasCustomPrompt="1"/>
          </p:nvPr>
        </p:nvSpPr>
        <p:spPr>
          <a:xfrm>
            <a:off x="11001659" y="2854193"/>
            <a:ext cx="1911397" cy="4954611"/>
          </a:xfrm>
          <a:prstGeom prst="rect">
            <a:avLst/>
          </a:prstGeom>
        </p:spPr>
        <p:txBody>
          <a:bodyPr anchor="ctr"/>
          <a:lstStyle>
            <a:lvl1pPr algn="ctr">
              <a:lnSpc>
                <a:spcPct val="100000"/>
              </a:lnSpc>
              <a:spcBef>
                <a:spcPts val="0"/>
              </a:spcBef>
              <a:defRPr sz="3000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9</a:t>
            </a:r>
            <a:endParaRPr kumimoji="1" lang="ja-JP" altLang="en-US" dirty="0"/>
          </a:p>
        </p:txBody>
      </p:sp>
      <p:sp>
        <p:nvSpPr>
          <p:cNvPr id="14" name="テキスト ボックス 1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21" name="テキスト ボックス 20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23" name="テキスト ボックス 22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24" name="テキスト ボックス 23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25" name="テキスト ボックス 24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26" name="テキスト ボックス 25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27" name="テキスト ボックス 26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28" name="テキスト ボックス 27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29" name="テキスト ボックス 28"/>
          <p:cNvSpPr txBox="1"/>
          <p:nvPr userDrawn="1"/>
        </p:nvSpPr>
        <p:spPr>
          <a:xfrm>
            <a:off x="5201284" y="-441781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30" name="テキスト ボックス 29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31" name="テキスト ボックス 30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32" name="テキスト ボックス 31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33" name="テキスト ボックス 32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34" name="テキスト ボックス 33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5</a:t>
            </a:r>
          </a:p>
        </p:txBody>
      </p:sp>
      <p:sp>
        <p:nvSpPr>
          <p:cNvPr id="35" name="テキスト ボックス 34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36" name="テキスト ボックス 35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37" name="テキスト ボックス 36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38" name="テキスト ボックス 37"/>
          <p:cNvSpPr txBox="1"/>
          <p:nvPr userDrawn="1"/>
        </p:nvSpPr>
        <p:spPr>
          <a:xfrm>
            <a:off x="7165970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0" name="テキスト ボックス 39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41" name="テキスト ボックス 40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42" name="テキスト ボックス 41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43" name="テキスト ボックス 42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44" name="テキスト ボックス 43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45" name="テキスト ボックス 44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46" name="テキスト ボックス 45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47" name="テキスト ボックス 46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48" name="テキスト ボックス 47"/>
          <p:cNvSpPr txBox="1"/>
          <p:nvPr userDrawn="1"/>
        </p:nvSpPr>
        <p:spPr>
          <a:xfrm>
            <a:off x="9070327" y="-441782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49" name="テキスト ボックス 48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0</a:t>
            </a:r>
          </a:p>
        </p:txBody>
      </p:sp>
      <p:sp>
        <p:nvSpPr>
          <p:cNvPr id="50" name="テキスト ボックス 49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8</a:t>
            </a:r>
          </a:p>
        </p:txBody>
      </p:sp>
      <p:sp>
        <p:nvSpPr>
          <p:cNvPr id="51" name="テキスト ボックス 50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1</a:t>
            </a:r>
          </a:p>
        </p:txBody>
      </p:sp>
      <p:sp>
        <p:nvSpPr>
          <p:cNvPr id="52" name="テキスト ボックス 51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7</a:t>
            </a:r>
          </a:p>
        </p:txBody>
      </p:sp>
      <p:sp>
        <p:nvSpPr>
          <p:cNvPr id="53" name="テキスト ボックス 52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3</a:t>
            </a:r>
          </a:p>
        </p:txBody>
      </p:sp>
      <p:sp>
        <p:nvSpPr>
          <p:cNvPr id="54" name="テキスト ボックス 53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9</a:t>
            </a:r>
          </a:p>
        </p:txBody>
      </p:sp>
      <p:sp>
        <p:nvSpPr>
          <p:cNvPr id="55" name="テキスト ボックス 54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6</a:t>
            </a:r>
          </a:p>
        </p:txBody>
      </p:sp>
      <p:sp>
        <p:nvSpPr>
          <p:cNvPr id="56" name="テキスト ボックス 55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4</a:t>
            </a:r>
          </a:p>
        </p:txBody>
      </p:sp>
      <p:sp>
        <p:nvSpPr>
          <p:cNvPr id="57" name="テキスト ボックス 56"/>
          <p:cNvSpPr txBox="1"/>
          <p:nvPr userDrawn="1"/>
        </p:nvSpPr>
        <p:spPr>
          <a:xfrm>
            <a:off x="10992428" y="6378118"/>
            <a:ext cx="1994534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30000" dirty="0" smtClean="0">
                <a:solidFill>
                  <a:schemeClr val="accent2">
                    <a:alpha val="43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rPr>
              <a:t>2</a:t>
            </a:r>
          </a:p>
        </p:txBody>
      </p:sp>
      <p:sp>
        <p:nvSpPr>
          <p:cNvPr id="60" name="テキスト プレースホルダー 59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9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915150"/>
            <a:ext cx="18291175" cy="337185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20270" y="1912709"/>
            <a:ext cx="8251032" cy="144779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72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145587" y="7460340"/>
            <a:ext cx="8008143" cy="185782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203645" y="7235368"/>
            <a:ext cx="3946298" cy="108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93671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35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" presetClass="entr" presetSubtype="4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4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1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1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2" presetClass="entr" presetSubtype="1" decel="10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4100"/>
                            </p:stCondLst>
                            <p:childTnLst>
                              <p:par>
                                <p:cTn id="171" presetID="2" presetClass="entr" presetSubtype="2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5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4" grpId="1"/>
      <p:bldP spid="21" grpId="0"/>
      <p:bldP spid="21" grpId="1"/>
      <p:bldP spid="23" grpId="0"/>
      <p:bldP spid="23" grpId="1"/>
      <p:bldP spid="24" grpId="0"/>
      <p:bldP spid="24" grpId="1"/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2" grpId="0"/>
      <p:bldP spid="32" grpId="1"/>
      <p:bldP spid="33" grpId="0"/>
      <p:bldP spid="33" grpId="1"/>
      <p:bldP spid="34" grpId="0"/>
      <p:bldP spid="34" grpId="1"/>
      <p:bldP spid="35" grpId="0"/>
      <p:bldP spid="35" grpId="1"/>
      <p:bldP spid="36" grpId="0"/>
      <p:bldP spid="36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6" grpId="1"/>
      <p:bldP spid="47" grpId="0"/>
      <p:bldP spid="47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2" grpId="0"/>
      <p:bldP spid="52" grpId="1"/>
      <p:bldP spid="53" grpId="0"/>
      <p:bldP spid="53" grpId="1"/>
      <p:bldP spid="54" grpId="0"/>
      <p:bldP spid="54" grpId="1"/>
      <p:bldP spid="55" grpId="0"/>
      <p:bldP spid="55" grpId="1"/>
      <p:bldP spid="56" grpId="0"/>
      <p:bldP spid="56" grpId="1"/>
      <p:bldP spid="57" grpId="0"/>
      <p:bldP spid="57" grpId="1"/>
      <p:bldP spid="5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649095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120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660571"/>
            <a:ext cx="15559314" cy="1038223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defRPr sz="5400" i="0" baseline="0">
                <a:solidFill>
                  <a:schemeClr val="accent2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490857"/>
            <a:ext cx="10653202" cy="1451426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543429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371838" y="3227059"/>
            <a:ext cx="15547499" cy="2205038"/>
          </a:xfrm>
          <a:prstGeom prst="rect">
            <a:avLst/>
          </a:prstGeom>
        </p:spPr>
        <p:txBody>
          <a:bodyPr anchor="b"/>
          <a:lstStyle>
            <a:lvl1pPr>
              <a:defRPr sz="8800" baseline="0"/>
            </a:lvl1pPr>
          </a:lstStyle>
          <a:p>
            <a:r>
              <a:rPr kumimoji="1" lang="en-US" altLang="ja-JP" dirty="0" smtClean="0"/>
              <a:t>PRESENTATION TITLE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8857" y="5196335"/>
            <a:ext cx="15559314" cy="103822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0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266221"/>
            <a:ext cx="10653202" cy="167606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1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2" y="8181368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77311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6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75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" grpId="0" animBg="1"/>
    </p:bld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二等辺三角形 10"/>
          <p:cNvSpPr/>
          <p:nvPr userDrawn="1"/>
        </p:nvSpPr>
        <p:spPr>
          <a:xfrm rot="5400000">
            <a:off x="7327159" y="-3628959"/>
            <a:ext cx="2774485" cy="17515889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2" name="直線コネクタ 11"/>
          <p:cNvCxnSpPr/>
          <p:nvPr/>
        </p:nvCxnSpPr>
        <p:spPr>
          <a:xfrm>
            <a:off x="0" y="393904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コネクタ 12"/>
          <p:cNvCxnSpPr/>
          <p:nvPr/>
        </p:nvCxnSpPr>
        <p:spPr>
          <a:xfrm>
            <a:off x="0" y="6298515"/>
            <a:ext cx="15806057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/>
        </p:nvCxnSpPr>
        <p:spPr>
          <a:xfrm>
            <a:off x="15831401" y="3939045"/>
            <a:ext cx="1345739" cy="118994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/>
        </p:nvCxnSpPr>
        <p:spPr>
          <a:xfrm flipV="1">
            <a:off x="15831401" y="5128985"/>
            <a:ext cx="1316711" cy="116953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テキスト プレースホルダー 5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725399" y="5108345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696371" y="4157662"/>
            <a:ext cx="13964543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10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7291382" y="877732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818986" y="8868229"/>
            <a:ext cx="10653202" cy="10740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54661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4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直線コネクタ 55"/>
          <p:cNvCxnSpPr/>
          <p:nvPr userDrawn="1"/>
        </p:nvCxnSpPr>
        <p:spPr>
          <a:xfrm flipV="1">
            <a:off x="13125336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線コネクタ 3"/>
          <p:cNvCxnSpPr/>
          <p:nvPr userDrawn="1"/>
        </p:nvCxnSpPr>
        <p:spPr>
          <a:xfrm flipV="1">
            <a:off x="5959702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コネクタ 13"/>
          <p:cNvCxnSpPr/>
          <p:nvPr userDrawn="1"/>
        </p:nvCxnSpPr>
        <p:spPr>
          <a:xfrm flipH="1" flipV="1">
            <a:off x="9145588" y="1957614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コネクタ 14"/>
          <p:cNvCxnSpPr/>
          <p:nvPr userDrawn="1"/>
        </p:nvCxnSpPr>
        <p:spPr>
          <a:xfrm>
            <a:off x="5959702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コネクタ 15"/>
          <p:cNvCxnSpPr/>
          <p:nvPr userDrawn="1"/>
        </p:nvCxnSpPr>
        <p:spPr>
          <a:xfrm flipH="1">
            <a:off x="9145588" y="5143500"/>
            <a:ext cx="3185886" cy="3185886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コネクタ 16"/>
          <p:cNvCxnSpPr/>
          <p:nvPr userDrawn="1"/>
        </p:nvCxnSpPr>
        <p:spPr>
          <a:xfrm flipV="1">
            <a:off x="5959702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/>
          <p:nvPr userDrawn="1"/>
        </p:nvCxnSpPr>
        <p:spPr>
          <a:xfrm flipH="1">
            <a:off x="5959703" y="1957614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線コネクタ 22"/>
          <p:cNvCxnSpPr/>
          <p:nvPr userDrawn="1"/>
        </p:nvCxnSpPr>
        <p:spPr>
          <a:xfrm flipH="1">
            <a:off x="5959703" y="8329386"/>
            <a:ext cx="6371771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コネクタ 23"/>
          <p:cNvCxnSpPr/>
          <p:nvPr userDrawn="1"/>
        </p:nvCxnSpPr>
        <p:spPr>
          <a:xfrm flipV="1">
            <a:off x="12331474" y="1957614"/>
            <a:ext cx="0" cy="6371772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/>
          <p:nvPr userDrawn="1"/>
        </p:nvCxnSpPr>
        <p:spPr>
          <a:xfrm>
            <a:off x="7497096" y="1163752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1079407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V="1">
            <a:off x="5165839" y="116375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 flipV="1">
            <a:off x="5165839" y="3495009"/>
            <a:ext cx="0" cy="3296983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線コネクタ 46"/>
          <p:cNvCxnSpPr/>
          <p:nvPr userDrawn="1"/>
        </p:nvCxnSpPr>
        <p:spPr>
          <a:xfrm flipH="1" flipV="1">
            <a:off x="516583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線コネクタ 49"/>
          <p:cNvCxnSpPr/>
          <p:nvPr userDrawn="1"/>
        </p:nvCxnSpPr>
        <p:spPr>
          <a:xfrm>
            <a:off x="7497096" y="9123249"/>
            <a:ext cx="3296983" cy="0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コネクタ 52"/>
          <p:cNvCxnSpPr/>
          <p:nvPr userDrawn="1"/>
        </p:nvCxnSpPr>
        <p:spPr>
          <a:xfrm flipV="1">
            <a:off x="10794079" y="6791992"/>
            <a:ext cx="2331257" cy="2331257"/>
          </a:xfrm>
          <a:prstGeom prst="line">
            <a:avLst/>
          </a:prstGeom>
          <a:ln w="28575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46" y="796472"/>
            <a:ext cx="8690355" cy="8690355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6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6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1752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3" presetClass="exit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3" presetClass="exit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59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3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3" presetClass="exit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71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20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5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2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7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20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5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2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23" presetClass="exit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3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6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8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5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8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0" presetClass="exit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8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23" presetClass="exit" presetSubtype="16" fill="hold" grpId="1" nodeType="withEffect">
                                  <p:stCondLst>
                                    <p:cond delay="425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1" presetClass="exit" presetSubtype="1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4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ntr" presetSubtype="0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21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1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23" presetClass="entr" presetSubtype="32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6" presetClass="entr" presetSubtype="32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88" dur="10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23" presetClass="entr" presetSubtype="32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6" presetClass="entr" presetSubtype="32" fill="hold" grpId="1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5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7250"/>
                            </p:stCondLst>
                            <p:childTnLst>
                              <p:par>
                                <p:cTn id="197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6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1000"/>
                        <p:tgtEl>
                          <p:spTgt spid="6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 userDrawn="1"/>
        </p:nvSpPr>
        <p:spPr>
          <a:xfrm>
            <a:off x="0" y="4279900"/>
            <a:ext cx="18291175" cy="1727200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9" name="円/楕円 58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円/楕円 60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円/楕円 61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08345"/>
            <a:ext cx="7620000" cy="1219198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9723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xit" presetSubtype="16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9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1" presetClass="exit" presetSubtype="1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3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1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3" presetClass="entr" presetSubtype="3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32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7" dur="75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3" presetClass="entr" presetSubtype="32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6" presetClass="entr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34" dur="75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25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59" grpId="1" animBg="1"/>
      <p:bldP spid="59" grpId="2" animBg="1"/>
      <p:bldP spid="61" grpId="0" animBg="1"/>
      <p:bldP spid="62" grpId="0" animBg="1"/>
      <p:bldP spid="25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3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5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0"/>
            <a:ext cx="18291175" cy="102870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/>
          <p:cNvSpPr/>
          <p:nvPr userDrawn="1"/>
        </p:nvSpPr>
        <p:spPr>
          <a:xfrm>
            <a:off x="0" y="3842141"/>
            <a:ext cx="18291175" cy="260271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" name="直線コネクタ 2"/>
          <p:cNvCxnSpPr/>
          <p:nvPr userDrawn="1"/>
        </p:nvCxnSpPr>
        <p:spPr>
          <a:xfrm flipH="1">
            <a:off x="0" y="4009586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 flipH="1">
            <a:off x="0" y="6289443"/>
            <a:ext cx="18291176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山形 10"/>
          <p:cNvSpPr/>
          <p:nvPr userDrawn="1"/>
        </p:nvSpPr>
        <p:spPr>
          <a:xfrm>
            <a:off x="-7620001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 rot="10800000">
            <a:off x="6745288" y="1"/>
            <a:ext cx="19135725" cy="10287000"/>
          </a:xfrm>
          <a:prstGeom prst="chevron">
            <a:avLst>
              <a:gd name="adj" fmla="val 47838"/>
            </a:avLst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7" name="山形 6"/>
          <p:cNvSpPr/>
          <p:nvPr userDrawn="1"/>
        </p:nvSpPr>
        <p:spPr>
          <a:xfrm rot="10800000">
            <a:off x="323850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8" name="山形 7"/>
          <p:cNvSpPr/>
          <p:nvPr userDrawn="1"/>
        </p:nvSpPr>
        <p:spPr>
          <a:xfrm>
            <a:off x="10560839" y="0"/>
            <a:ext cx="7368386" cy="10287000"/>
          </a:xfrm>
          <a:prstGeom prst="chevron">
            <a:avLst>
              <a:gd name="adj" fmla="val 68915"/>
            </a:avLst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5" name="山形 4"/>
          <p:cNvSpPr/>
          <p:nvPr userDrawn="1"/>
        </p:nvSpPr>
        <p:spPr>
          <a:xfrm>
            <a:off x="6063446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6" name="山形 5"/>
          <p:cNvSpPr/>
          <p:nvPr userDrawn="1"/>
        </p:nvSpPr>
        <p:spPr>
          <a:xfrm rot="10800000">
            <a:off x="4864088" y="0"/>
            <a:ext cx="7368386" cy="10287000"/>
          </a:xfrm>
          <a:prstGeom prst="chevron">
            <a:avLst>
              <a:gd name="adj" fmla="val 68915"/>
            </a:avLst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7" name="円/楕円 16"/>
          <p:cNvSpPr/>
          <p:nvPr userDrawn="1"/>
        </p:nvSpPr>
        <p:spPr>
          <a:xfrm>
            <a:off x="4800410" y="798323"/>
            <a:ext cx="8690355" cy="8690355"/>
          </a:xfrm>
          <a:prstGeom prst="ellipse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円/楕円 15"/>
          <p:cNvSpPr/>
          <p:nvPr userDrawn="1"/>
        </p:nvSpPr>
        <p:spPr>
          <a:xfrm>
            <a:off x="4813073" y="810986"/>
            <a:ext cx="8665028" cy="8665028"/>
          </a:xfrm>
          <a:prstGeom prst="ellipse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円/楕円 17"/>
          <p:cNvSpPr/>
          <p:nvPr userDrawn="1"/>
        </p:nvSpPr>
        <p:spPr>
          <a:xfrm>
            <a:off x="4965105" y="973831"/>
            <a:ext cx="8321295" cy="8321295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5335587" y="5150549"/>
            <a:ext cx="7620000" cy="1219198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defRPr sz="48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SUBTITLE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335587" y="2075543"/>
            <a:ext cx="7620000" cy="3272289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7000"/>
              </a:lnSpc>
              <a:spcBef>
                <a:spcPts val="0"/>
              </a:spcBef>
              <a:defRPr sz="8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PRESENTATION TITLE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7053943" y="7583031"/>
            <a:ext cx="4180114" cy="1219198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2800" i="0" baseline="0">
                <a:solidFill>
                  <a:schemeClr val="bg1"/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AUTHOR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23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850"/>
                            </p:stCondLst>
                            <p:childTnLst>
                              <p:par>
                                <p:cTn id="33" presetID="2" presetClass="exit" presetSubtype="2" accel="10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" presetClass="exit" presetSubtype="2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0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xit" presetSubtype="8" ac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4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1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3" presetClass="exit" presetSubtype="16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4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4*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4*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1" presetClass="exit" presetSubtype="1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6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1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37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2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75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1" dur="75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3" presetClass="entr" presetSubtype="32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6" presetClass="entr" presetSubtype="32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98" dur="7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35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23" grpId="0" animBg="1"/>
      <p:bldP spid="11" grpId="0" animBg="1"/>
      <p:bldP spid="11" grpId="1" animBg="1"/>
      <p:bldP spid="12" grpId="0" animBg="1"/>
      <p:bldP spid="12" grpId="1" animBg="1"/>
      <p:bldP spid="7" grpId="0" animBg="1"/>
      <p:bldP spid="7" grpId="1" animBg="1"/>
      <p:bldP spid="8" grpId="0" animBg="1"/>
      <p:bldP spid="8" grpId="1" animBg="1"/>
      <p:bldP spid="5" grpId="0" animBg="1"/>
      <p:bldP spid="5" grpId="1" animBg="1"/>
      <p:bldP spid="6" grpId="0" animBg="1"/>
      <p:bldP spid="6" grpId="1" animBg="1"/>
      <p:bldP spid="17" grpId="0" animBg="1"/>
      <p:bldP spid="16" grpId="0" animBg="1"/>
      <p:bldP spid="16" grpId="1" animBg="1"/>
      <p:bldP spid="16" grpId="2" animBg="1"/>
      <p:bldP spid="18" grpId="0" animBg="1"/>
      <p:bldP spid="19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3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75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6" presetClass="entr" presetSubtype="32" fill="hold" nodeType="withEffect">
                  <p:stCondLst>
                    <p:cond delay="1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circle(out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Tex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図プレースホルダー 10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881381"/>
            <a:ext cx="18291175" cy="640561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1" hasCustomPrompt="1"/>
          </p:nvPr>
        </p:nvSpPr>
        <p:spPr>
          <a:xfrm>
            <a:off x="0" y="-1"/>
            <a:ext cx="18291175" cy="3918858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outerShdw blurRad="50800" dist="635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14230" y="659718"/>
            <a:ext cx="15662715" cy="192382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14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SLIDE TITLE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1300616" y="2365831"/>
            <a:ext cx="15689943" cy="1109657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i="0" baseline="0">
                <a:solidFill>
                  <a:schemeClr val="bg1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8" hasCustomPrompt="1"/>
          </p:nvPr>
        </p:nvSpPr>
        <p:spPr>
          <a:xfrm flipV="1">
            <a:off x="0" y="375919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4040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6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95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5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6" decel="100000" fill="hold" nodeType="afterEffect">
                  <p:stCondLst>
                    <p:cond delay="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4914900" y="0"/>
            <a:ext cx="133762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17" name="テキスト プレースホルダー 10"/>
          <p:cNvSpPr>
            <a:spLocks noGrp="1"/>
          </p:cNvSpPr>
          <p:nvPr>
            <p:ph type="body" sz="quarter" idx="16" hasCustomPrompt="1"/>
          </p:nvPr>
        </p:nvSpPr>
        <p:spPr>
          <a:xfrm flipH="1">
            <a:off x="14839950" y="0"/>
            <a:ext cx="8496300" cy="10287000"/>
          </a:xfrm>
          <a:prstGeom prst="parallelogram">
            <a:avLst>
              <a:gd name="adj" fmla="val 39350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6" name="テキスト プレースホルダー 10"/>
          <p:cNvSpPr>
            <a:spLocks noGrp="1"/>
          </p:cNvSpPr>
          <p:nvPr>
            <p:ph type="body" sz="quarter" idx="15" hasCustomPrompt="1"/>
          </p:nvPr>
        </p:nvSpPr>
        <p:spPr>
          <a:xfrm>
            <a:off x="-6534150" y="0"/>
            <a:ext cx="17602200" cy="10287000"/>
          </a:xfrm>
          <a:prstGeom prst="parallelogram">
            <a:avLst>
              <a:gd name="adj" fmla="val 44628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10"/>
          <p:cNvSpPr>
            <a:spLocks noGrp="1"/>
          </p:cNvSpPr>
          <p:nvPr>
            <p:ph type="body" sz="quarter" idx="14" hasCustomPrompt="1"/>
          </p:nvPr>
        </p:nvSpPr>
        <p:spPr>
          <a:xfrm>
            <a:off x="-7315200" y="0"/>
            <a:ext cx="17602200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10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15601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1" hasCustomPrompt="1"/>
          </p:nvPr>
        </p:nvSpPr>
        <p:spPr>
          <a:xfrm flipH="1">
            <a:off x="16363950" y="0"/>
            <a:ext cx="8496300" cy="10287000"/>
          </a:xfrm>
          <a:prstGeom prst="parallelogram">
            <a:avLst>
              <a:gd name="adj" fmla="val 39350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10"/>
          <p:cNvSpPr>
            <a:spLocks noGrp="1"/>
          </p:cNvSpPr>
          <p:nvPr>
            <p:ph type="body" sz="quarter" idx="12" hasCustomPrompt="1"/>
          </p:nvPr>
        </p:nvSpPr>
        <p:spPr>
          <a:xfrm>
            <a:off x="-8201025" y="0"/>
            <a:ext cx="17660938" cy="10287000"/>
          </a:xfrm>
          <a:prstGeom prst="parallelogram">
            <a:avLst>
              <a:gd name="adj" fmla="val 44628"/>
            </a:avLst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90550" y="450168"/>
            <a:ext cx="7315201" cy="2978832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</a:t>
            </a:r>
            <a:br>
              <a:rPr kumimoji="1" lang="en-US" altLang="ja-JP" dirty="0" smtClean="0"/>
            </a:br>
            <a:r>
              <a:rPr kumimoji="1" lang="en-US" altLang="ja-JP" dirty="0" smtClean="0"/>
              <a:t>GOES 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15723" y="3673927"/>
            <a:ext cx="6586084" cy="184421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640000" flipV="1">
            <a:off x="-1257299" y="4959349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1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15120000" flipV="1">
            <a:off x="7715249" y="3321051"/>
            <a:ext cx="18291175" cy="3600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02297" y="3390297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25" name="テキスト プレースホルダー 10"/>
          <p:cNvSpPr>
            <a:spLocks noGrp="1"/>
          </p:cNvSpPr>
          <p:nvPr>
            <p:ph type="body" sz="quarter" idx="22" hasCustomPrompt="1"/>
          </p:nvPr>
        </p:nvSpPr>
        <p:spPr>
          <a:xfrm>
            <a:off x="25261434" y="0"/>
            <a:ext cx="6096907" cy="10287000"/>
          </a:xfrm>
          <a:prstGeom prst="parallelogram">
            <a:avLst>
              <a:gd name="adj" fmla="val 74936"/>
            </a:avLst>
          </a:prstGeom>
          <a:solidFill>
            <a:schemeClr val="bg2">
              <a:alpha val="50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10"/>
          <p:cNvSpPr>
            <a:spLocks noGrp="1"/>
          </p:cNvSpPr>
          <p:nvPr>
            <p:ph type="body" sz="quarter" idx="23" hasCustomPrompt="1"/>
          </p:nvPr>
        </p:nvSpPr>
        <p:spPr>
          <a:xfrm>
            <a:off x="18890117" y="0"/>
            <a:ext cx="8000999" cy="10287000"/>
          </a:xfrm>
          <a:prstGeom prst="parallelogram">
            <a:avLst>
              <a:gd name="adj" fmla="val 57440"/>
            </a:avLst>
          </a:prstGeom>
          <a:solidFill>
            <a:schemeClr val="bg2">
              <a:alpha val="25000"/>
            </a:schemeClr>
          </a:soli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7471852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12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25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12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ac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ac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>
        <p:tmplLst>
          <p:tmpl>
            <p:tnLst>
              <p:par>
                <p:cTn presetID="2" presetClass="entr" presetSubtype="8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3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75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2" decel="10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2" presetClass="entr" presetSubtype="8" ac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6" name="二等辺三角形 10"/>
          <p:cNvSpPr/>
          <p:nvPr/>
        </p:nvSpPr>
        <p:spPr>
          <a:xfrm rot="5400000">
            <a:off x="2937286" y="68833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0" name="グループ化 29"/>
          <p:cNvGrpSpPr/>
          <p:nvPr userDrawn="1"/>
        </p:nvGrpSpPr>
        <p:grpSpPr>
          <a:xfrm>
            <a:off x="781992" y="3083390"/>
            <a:ext cx="5128897" cy="663576"/>
            <a:chOff x="2539364" y="3126253"/>
            <a:chExt cx="5128897" cy="663576"/>
          </a:xfrm>
        </p:grpSpPr>
        <p:cxnSp>
          <p:nvCxnSpPr>
            <p:cNvPr id="7" name="直線コネクタ 6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1" name="図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45" y="2561783"/>
            <a:ext cx="482540" cy="1722666"/>
          </a:xfrm>
          <a:prstGeom prst="rect">
            <a:avLst/>
          </a:prstGeom>
        </p:spPr>
      </p:pic>
      <p:sp>
        <p:nvSpPr>
          <p:cNvPr id="29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781991" y="308339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79000" y="391592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8724220" y="686067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2" name="グループ化 41"/>
          <p:cNvGrpSpPr/>
          <p:nvPr userDrawn="1"/>
        </p:nvGrpSpPr>
        <p:grpSpPr>
          <a:xfrm>
            <a:off x="6568926" y="3081120"/>
            <a:ext cx="5128897" cy="663576"/>
            <a:chOff x="2539364" y="3126253"/>
            <a:chExt cx="5128897" cy="663576"/>
          </a:xfrm>
        </p:grpSpPr>
        <p:cxnSp>
          <p:nvCxnSpPr>
            <p:cNvPr id="43" name="直線コネクタ 42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線コネクタ 4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図 4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0779" y="2559513"/>
            <a:ext cx="482540" cy="1722666"/>
          </a:xfrm>
          <a:prstGeom prst="rect">
            <a:avLst/>
          </a:prstGeom>
        </p:spPr>
      </p:pic>
      <p:sp>
        <p:nvSpPr>
          <p:cNvPr id="4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568925" y="3081120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565934" y="3913655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0" name="二等辺三角形 10"/>
          <p:cNvSpPr/>
          <p:nvPr userDrawn="1"/>
        </p:nvSpPr>
        <p:spPr>
          <a:xfrm rot="5400000">
            <a:off x="14536690" y="685162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12381396" y="3080215"/>
            <a:ext cx="5128897" cy="663576"/>
            <a:chOff x="2539364" y="3126253"/>
            <a:chExt cx="5128897" cy="663576"/>
          </a:xfrm>
        </p:grpSpPr>
        <p:cxnSp>
          <p:nvCxnSpPr>
            <p:cNvPr id="52" name="直線コネクタ 51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線コネクタ 5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6" name="図 55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3249" y="2558608"/>
            <a:ext cx="482540" cy="1722666"/>
          </a:xfrm>
          <a:prstGeom prst="rect">
            <a:avLst/>
          </a:prstGeom>
        </p:spPr>
      </p:pic>
      <p:sp>
        <p:nvSpPr>
          <p:cNvPr id="5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381395" y="3080215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8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12378404" y="3912750"/>
            <a:ext cx="4785180" cy="447083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6360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10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00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ress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テキスト プレースホルダー 2"/>
          <p:cNvSpPr>
            <a:spLocks noGrp="1"/>
          </p:cNvSpPr>
          <p:nvPr>
            <p:ph type="body" sz="quarter" idx="13" hasCustomPrompt="1"/>
          </p:nvPr>
        </p:nvSpPr>
        <p:spPr>
          <a:xfrm rot="16200000" flipH="1">
            <a:off x="4271509" y="826182"/>
            <a:ext cx="9748158" cy="18291176"/>
          </a:xfrm>
          <a:prstGeom prst="parallelogram">
            <a:avLst>
              <a:gd name="adj" fmla="val 50858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2"/>
          <p:cNvSpPr>
            <a:spLocks noGrp="1"/>
          </p:cNvSpPr>
          <p:nvPr>
            <p:ph type="body" sz="quarter" idx="12" hasCustomPrompt="1"/>
          </p:nvPr>
        </p:nvSpPr>
        <p:spPr>
          <a:xfrm rot="16200000" flipH="1">
            <a:off x="5181882" y="-9374188"/>
            <a:ext cx="7927410" cy="18291176"/>
          </a:xfrm>
          <a:prstGeom prst="parallelogram">
            <a:avLst>
              <a:gd name="adj" fmla="val 36696"/>
            </a:avLst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21060000" flipV="1">
            <a:off x="-102555" y="2168071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sz="quarter" idx="10" hasCustomPrompt="1"/>
          </p:nvPr>
        </p:nvSpPr>
        <p:spPr>
          <a:xfrm rot="16200000" flipH="1">
            <a:off x="5181882" y="-10234216"/>
            <a:ext cx="7927410" cy="18291176"/>
          </a:xfrm>
          <a:prstGeom prst="parallelogram">
            <a:avLst/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9" name="テキスト プレースホルダー 24"/>
          <p:cNvSpPr>
            <a:spLocks noGrp="1"/>
          </p:cNvSpPr>
          <p:nvPr>
            <p:ph type="body" sz="quarter" idx="20" hasCustomPrompt="1"/>
          </p:nvPr>
        </p:nvSpPr>
        <p:spPr>
          <a:xfrm rot="20685389" flipV="1">
            <a:off x="317037" y="7617746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2"/>
          <p:cNvSpPr>
            <a:spLocks noGrp="1"/>
          </p:cNvSpPr>
          <p:nvPr>
            <p:ph type="body" sz="quarter" idx="11" hasCustomPrompt="1"/>
          </p:nvPr>
        </p:nvSpPr>
        <p:spPr>
          <a:xfrm rot="16200000" flipH="1">
            <a:off x="4271508" y="1768249"/>
            <a:ext cx="9748158" cy="18291176"/>
          </a:xfrm>
          <a:prstGeom prst="parallelogram">
            <a:avLst>
              <a:gd name="adj" fmla="val 39319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1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450000" y="671100"/>
            <a:ext cx="9258300" cy="1436914"/>
          </a:xfrm>
          <a:prstGeom prst="rect">
            <a:avLst/>
          </a:prstGeom>
          <a:noFill/>
        </p:spPr>
        <p:txBody>
          <a:bodyPr anchor="t">
            <a:noAutofit/>
          </a:bodyPr>
          <a:lstStyle>
            <a:lvl1pPr algn="l">
              <a:lnSpc>
                <a:spcPts val="96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stretch>
                    <a:fillRect/>
                  </a:stretch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1109552" y="7620002"/>
            <a:ext cx="6586084" cy="224971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ct val="120000"/>
              </a:lnSpc>
              <a:spcBef>
                <a:spcPts val="0"/>
              </a:spcBef>
              <a:defRPr sz="2000" i="0" baseline="0">
                <a:solidFill>
                  <a:schemeClr val="tx2"/>
                </a:solidFill>
                <a:effectLst/>
                <a:latin typeface="+mn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図プレースホルダー 6"/>
          <p:cNvSpPr>
            <a:spLocks noGrp="1"/>
          </p:cNvSpPr>
          <p:nvPr>
            <p:ph type="pic" sz="quarter" idx="21" hasCustomPrompt="1"/>
          </p:nvPr>
        </p:nvSpPr>
        <p:spPr>
          <a:xfrm>
            <a:off x="0" y="-266700"/>
            <a:ext cx="182911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52451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9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9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2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12" decel="10000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392430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8" name="テキスト プレースホルダー 6"/>
          <p:cNvSpPr>
            <a:spLocks noGrp="1"/>
          </p:cNvSpPr>
          <p:nvPr>
            <p:ph type="body" sz="quarter" idx="11" hasCustomPrompt="1"/>
          </p:nvPr>
        </p:nvSpPr>
        <p:spPr>
          <a:xfrm flipV="1">
            <a:off x="1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24"/>
          <p:cNvSpPr>
            <a:spLocks noGrp="1"/>
          </p:cNvSpPr>
          <p:nvPr>
            <p:ph type="body" sz="quarter" idx="19" hasCustomPrompt="1"/>
          </p:nvPr>
        </p:nvSpPr>
        <p:spPr>
          <a:xfrm rot="17280000" flipV="1">
            <a:off x="-3226805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69257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40229" y="2503024"/>
            <a:ext cx="6400799" cy="1743299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</a:p>
          <a:p>
            <a:pPr lvl="0"/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594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 animBg="1">
        <p:tmplLst>
          <p:tmpl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-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4366875" cy="10287000"/>
          </a:xfrm>
          <a:prstGeom prst="rect">
            <a:avLst/>
          </a:prstGeom>
          <a:noFill/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                                                             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2" hasCustomPrompt="1"/>
          </p:nvPr>
        </p:nvSpPr>
        <p:spPr>
          <a:xfrm flipH="1" flipV="1">
            <a:off x="10555514" y="-4990"/>
            <a:ext cx="7735661" cy="10291989"/>
          </a:xfrm>
          <a:custGeom>
            <a:avLst/>
            <a:gdLst>
              <a:gd name="connsiteX0" fmla="*/ 0 w 4412343"/>
              <a:gd name="connsiteY0" fmla="*/ 0 h 10287000"/>
              <a:gd name="connsiteX1" fmla="*/ 4412343 w 4412343"/>
              <a:gd name="connsiteY1" fmla="*/ 0 h 10287000"/>
              <a:gd name="connsiteX2" fmla="*/ 4412343 w 4412343"/>
              <a:gd name="connsiteY2" fmla="*/ 10287000 h 10287000"/>
              <a:gd name="connsiteX3" fmla="*/ 0 w 4412343"/>
              <a:gd name="connsiteY3" fmla="*/ 10287000 h 10287000"/>
              <a:gd name="connsiteX4" fmla="*/ 0 w 4412343"/>
              <a:gd name="connsiteY4" fmla="*/ 0 h 10287000"/>
              <a:gd name="connsiteX0" fmla="*/ 0 w 8810172"/>
              <a:gd name="connsiteY0" fmla="*/ 0 h 10330543"/>
              <a:gd name="connsiteX1" fmla="*/ 4412343 w 8810172"/>
              <a:gd name="connsiteY1" fmla="*/ 0 h 10330543"/>
              <a:gd name="connsiteX2" fmla="*/ 8810172 w 8810172"/>
              <a:gd name="connsiteY2" fmla="*/ 10330543 h 10330543"/>
              <a:gd name="connsiteX3" fmla="*/ 0 w 8810172"/>
              <a:gd name="connsiteY3" fmla="*/ 10287000 h 10330543"/>
              <a:gd name="connsiteX4" fmla="*/ 0 w 8810172"/>
              <a:gd name="connsiteY4" fmla="*/ 0 h 10330543"/>
              <a:gd name="connsiteX0" fmla="*/ 0 w 8810172"/>
              <a:gd name="connsiteY0" fmla="*/ 0 h 10287000"/>
              <a:gd name="connsiteX1" fmla="*/ 4412343 w 8810172"/>
              <a:gd name="connsiteY1" fmla="*/ 0 h 10287000"/>
              <a:gd name="connsiteX2" fmla="*/ 8810172 w 8810172"/>
              <a:gd name="connsiteY2" fmla="*/ 10287000 h 10287000"/>
              <a:gd name="connsiteX3" fmla="*/ 0 w 8810172"/>
              <a:gd name="connsiteY3" fmla="*/ 10287000 h 10287000"/>
              <a:gd name="connsiteX4" fmla="*/ 0 w 8810172"/>
              <a:gd name="connsiteY4" fmla="*/ 0 h 10287000"/>
              <a:gd name="connsiteX0" fmla="*/ 0 w 8911772"/>
              <a:gd name="connsiteY0" fmla="*/ 0 h 10287000"/>
              <a:gd name="connsiteX1" fmla="*/ 4412343 w 8911772"/>
              <a:gd name="connsiteY1" fmla="*/ 0 h 10287000"/>
              <a:gd name="connsiteX2" fmla="*/ 8911772 w 8911772"/>
              <a:gd name="connsiteY2" fmla="*/ 10272486 h 10287000"/>
              <a:gd name="connsiteX3" fmla="*/ 0 w 8911772"/>
              <a:gd name="connsiteY3" fmla="*/ 10287000 h 10287000"/>
              <a:gd name="connsiteX4" fmla="*/ 0 w 8911772"/>
              <a:gd name="connsiteY4" fmla="*/ 0 h 10287000"/>
              <a:gd name="connsiteX0" fmla="*/ 0 w 8940801"/>
              <a:gd name="connsiteY0" fmla="*/ 0 h 10287000"/>
              <a:gd name="connsiteX1" fmla="*/ 4412343 w 8940801"/>
              <a:gd name="connsiteY1" fmla="*/ 0 h 10287000"/>
              <a:gd name="connsiteX2" fmla="*/ 8940801 w 8940801"/>
              <a:gd name="connsiteY2" fmla="*/ 10287000 h 10287000"/>
              <a:gd name="connsiteX3" fmla="*/ 0 w 8940801"/>
              <a:gd name="connsiteY3" fmla="*/ 10287000 h 10287000"/>
              <a:gd name="connsiteX4" fmla="*/ 0 w 8940801"/>
              <a:gd name="connsiteY4" fmla="*/ 0 h 10287000"/>
              <a:gd name="connsiteX0" fmla="*/ 0 w 8969830"/>
              <a:gd name="connsiteY0" fmla="*/ 0 h 10287000"/>
              <a:gd name="connsiteX1" fmla="*/ 4412343 w 8969830"/>
              <a:gd name="connsiteY1" fmla="*/ 0 h 10287000"/>
              <a:gd name="connsiteX2" fmla="*/ 8969830 w 8969830"/>
              <a:gd name="connsiteY2" fmla="*/ 10272485 h 10287000"/>
              <a:gd name="connsiteX3" fmla="*/ 0 w 8969830"/>
              <a:gd name="connsiteY3" fmla="*/ 10287000 h 10287000"/>
              <a:gd name="connsiteX4" fmla="*/ 0 w 8969830"/>
              <a:gd name="connsiteY4" fmla="*/ 0 h 10287000"/>
              <a:gd name="connsiteX0" fmla="*/ 0 w 8940801"/>
              <a:gd name="connsiteY0" fmla="*/ 0 h 10316028"/>
              <a:gd name="connsiteX1" fmla="*/ 4412343 w 8940801"/>
              <a:gd name="connsiteY1" fmla="*/ 0 h 10316028"/>
              <a:gd name="connsiteX2" fmla="*/ 8940801 w 8940801"/>
              <a:gd name="connsiteY2" fmla="*/ 10316028 h 10316028"/>
              <a:gd name="connsiteX3" fmla="*/ 0 w 8940801"/>
              <a:gd name="connsiteY3" fmla="*/ 10287000 h 10316028"/>
              <a:gd name="connsiteX4" fmla="*/ 0 w 8940801"/>
              <a:gd name="connsiteY4" fmla="*/ 0 h 10316028"/>
              <a:gd name="connsiteX0" fmla="*/ 0 w 8940801"/>
              <a:gd name="connsiteY0" fmla="*/ 0 h 10301514"/>
              <a:gd name="connsiteX1" fmla="*/ 4412343 w 8940801"/>
              <a:gd name="connsiteY1" fmla="*/ 0 h 10301514"/>
              <a:gd name="connsiteX2" fmla="*/ 8940801 w 8940801"/>
              <a:gd name="connsiteY2" fmla="*/ 10301514 h 10301514"/>
              <a:gd name="connsiteX3" fmla="*/ 0 w 8940801"/>
              <a:gd name="connsiteY3" fmla="*/ 10287000 h 10301514"/>
              <a:gd name="connsiteX4" fmla="*/ 0 w 8940801"/>
              <a:gd name="connsiteY4" fmla="*/ 0 h 10301514"/>
              <a:gd name="connsiteX0" fmla="*/ 0 w 9521826"/>
              <a:gd name="connsiteY0" fmla="*/ 0 h 10287000"/>
              <a:gd name="connsiteX1" fmla="*/ 4412343 w 9521826"/>
              <a:gd name="connsiteY1" fmla="*/ 0 h 10287000"/>
              <a:gd name="connsiteX2" fmla="*/ 9521826 w 9521826"/>
              <a:gd name="connsiteY2" fmla="*/ 9777639 h 10287000"/>
              <a:gd name="connsiteX3" fmla="*/ 0 w 9521826"/>
              <a:gd name="connsiteY3" fmla="*/ 10287000 h 10287000"/>
              <a:gd name="connsiteX4" fmla="*/ 0 w 9521826"/>
              <a:gd name="connsiteY4" fmla="*/ 0 h 10287000"/>
              <a:gd name="connsiteX0" fmla="*/ 0 w 8969376"/>
              <a:gd name="connsiteY0" fmla="*/ 0 h 10291989"/>
              <a:gd name="connsiteX1" fmla="*/ 4412343 w 8969376"/>
              <a:gd name="connsiteY1" fmla="*/ 0 h 10291989"/>
              <a:gd name="connsiteX2" fmla="*/ 8969376 w 8969376"/>
              <a:gd name="connsiteY2" fmla="*/ 10291989 h 10291989"/>
              <a:gd name="connsiteX3" fmla="*/ 0 w 8969376"/>
              <a:gd name="connsiteY3" fmla="*/ 10287000 h 10291989"/>
              <a:gd name="connsiteX4" fmla="*/ 0 w 8969376"/>
              <a:gd name="connsiteY4" fmla="*/ 0 h 10291989"/>
              <a:gd name="connsiteX0" fmla="*/ 0 w 7793718"/>
              <a:gd name="connsiteY0" fmla="*/ 0 h 10291989"/>
              <a:gd name="connsiteX1" fmla="*/ 4412343 w 7793718"/>
              <a:gd name="connsiteY1" fmla="*/ 0 h 10291989"/>
              <a:gd name="connsiteX2" fmla="*/ 7793718 w 7793718"/>
              <a:gd name="connsiteY2" fmla="*/ 10291989 h 10291989"/>
              <a:gd name="connsiteX3" fmla="*/ 0 w 7793718"/>
              <a:gd name="connsiteY3" fmla="*/ 10287000 h 10291989"/>
              <a:gd name="connsiteX4" fmla="*/ 0 w 7793718"/>
              <a:gd name="connsiteY4" fmla="*/ 0 h 10291989"/>
              <a:gd name="connsiteX0" fmla="*/ 0 w 7735661"/>
              <a:gd name="connsiteY0" fmla="*/ 0 h 10291989"/>
              <a:gd name="connsiteX1" fmla="*/ 4412343 w 7735661"/>
              <a:gd name="connsiteY1" fmla="*/ 0 h 10291989"/>
              <a:gd name="connsiteX2" fmla="*/ 7735661 w 7735661"/>
              <a:gd name="connsiteY2" fmla="*/ 10291989 h 10291989"/>
              <a:gd name="connsiteX3" fmla="*/ 0 w 7735661"/>
              <a:gd name="connsiteY3" fmla="*/ 10287000 h 10291989"/>
              <a:gd name="connsiteX4" fmla="*/ 0 w 7735661"/>
              <a:gd name="connsiteY4" fmla="*/ 0 h 10291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35661" h="10291989">
                <a:moveTo>
                  <a:pt x="0" y="0"/>
                </a:moveTo>
                <a:lnTo>
                  <a:pt x="4412343" y="0"/>
                </a:lnTo>
                <a:lnTo>
                  <a:pt x="7735661" y="10291989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24"/>
          <p:cNvSpPr>
            <a:spLocks noGrp="1"/>
          </p:cNvSpPr>
          <p:nvPr>
            <p:ph type="body" sz="quarter" idx="23" hasCustomPrompt="1"/>
          </p:nvPr>
        </p:nvSpPr>
        <p:spPr>
          <a:xfrm rot="4320000" flipH="1" flipV="1">
            <a:off x="3279223" y="5152487"/>
            <a:ext cx="18291175" cy="360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5524918" y="333818"/>
            <a:ext cx="2002972" cy="2452914"/>
          </a:xfrm>
          <a:prstGeom prst="rect">
            <a:avLst/>
          </a:prstGeom>
        </p:spPr>
        <p:txBody>
          <a:bodyPr wrap="none" lIns="36000" tIns="36000" rIns="36000" bIns="36000" anchor="b">
            <a:noAutofit/>
          </a:bodyPr>
          <a:lstStyle>
            <a:lvl1pPr algn="r">
              <a:lnSpc>
                <a:spcPct val="100000"/>
              </a:lnSpc>
              <a:spcBef>
                <a:spcPts val="0"/>
              </a:spcBef>
              <a:defRPr sz="14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#0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11136832" y="2503024"/>
            <a:ext cx="6400799" cy="1793403"/>
          </a:xfrm>
          <a:prstGeom prst="rect">
            <a:avLst/>
          </a:prstGeom>
        </p:spPr>
        <p:txBody>
          <a:bodyPr anchor="t">
            <a:noAutofit/>
          </a:bodyPr>
          <a:lstStyle>
            <a:lvl1pPr algn="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SECTION NAME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487771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7" grpId="0" animBg="1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2" presetClass="entr" presetSubtype="1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75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/>
          <p:cNvSpPr/>
          <p:nvPr userDrawn="1"/>
        </p:nvSpPr>
        <p:spPr>
          <a:xfrm>
            <a:off x="-29029" y="8792448"/>
            <a:ext cx="18360000" cy="152268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正方形/長方形 21"/>
          <p:cNvSpPr/>
          <p:nvPr userDrawn="1"/>
        </p:nvSpPr>
        <p:spPr>
          <a:xfrm>
            <a:off x="-29029" y="2403701"/>
            <a:ext cx="18360000" cy="2598057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4871130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260217" y="2699659"/>
            <a:ext cx="9490755" cy="1403470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8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273140" y="3870904"/>
            <a:ext cx="9477831" cy="927656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40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25" name="直線コネクタ 24"/>
          <p:cNvCxnSpPr/>
          <p:nvPr userDrawn="1"/>
        </p:nvCxnSpPr>
        <p:spPr>
          <a:xfrm>
            <a:off x="0" y="2570615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円/楕円 17"/>
          <p:cNvSpPr/>
          <p:nvPr userDrawn="1"/>
        </p:nvSpPr>
        <p:spPr>
          <a:xfrm>
            <a:off x="1639197" y="1268774"/>
            <a:ext cx="6071579" cy="6071579"/>
          </a:xfrm>
          <a:prstGeom prst="ellipse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1820118" y="1449695"/>
            <a:ext cx="5709736" cy="5709736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1929482" y="1559059"/>
            <a:ext cx="5491009" cy="549100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273141" y="5225525"/>
            <a:ext cx="8940801" cy="2423504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117661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2758072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2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382719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23130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2647776" y="9264663"/>
            <a:ext cx="609600" cy="609600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3288187" y="9234042"/>
            <a:ext cx="3624375" cy="67084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defRPr sz="18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39" name="直線コネクタ 38"/>
          <p:cNvCxnSpPr/>
          <p:nvPr userDrawn="1"/>
        </p:nvCxnSpPr>
        <p:spPr>
          <a:xfrm>
            <a:off x="39796" y="8952104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257202" y="1161143"/>
            <a:ext cx="9477831" cy="1242558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6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4" name="グループ化 2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8" name="涙形 2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7" name="涙形 36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7156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1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8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675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175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925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925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675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425"/>
                            </p:stCondLst>
                            <p:childTnLst>
                              <p:par>
                                <p:cTn id="8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2" grpId="0" animBg="1"/>
      <p:bldP spid="22" grpId="1" animBg="1"/>
      <p:bldP spid="1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/>
      <p:bldP spid="18" grpId="1" animBg="1"/>
      <p:bldP spid="19" grpId="0" animBg="1"/>
      <p:bldP spid="19" grpId="1" animBg="1"/>
      <p:bldP spid="21" grpId="0"/>
      <p:bldP spid="2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/>
      <p:bldP spid="30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/>
      <p:bldP spid="3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/>
    </p:bld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図プレースホルダー 9"/>
          <p:cNvSpPr>
            <a:spLocks noGrp="1"/>
          </p:cNvSpPr>
          <p:nvPr>
            <p:ph type="pic" sz="quarter" idx="10" hasCustomPrompt="1"/>
          </p:nvPr>
        </p:nvSpPr>
        <p:spPr>
          <a:xfrm>
            <a:off x="696006" y="0"/>
            <a:ext cx="7229475" cy="10287000"/>
          </a:xfrm>
          <a:prstGeom prst="rect">
            <a:avLst/>
          </a:prstGeo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982854" y="174171"/>
            <a:ext cx="867954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982855" y="3918859"/>
            <a:ext cx="8708574" cy="950685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60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968342" y="5298094"/>
            <a:ext cx="8737601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2556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0" grpId="0"/>
      <p:bldP spid="11" grpId="0" build="p">
        <p:tmplLst>
          <p:tmpl lvl="1"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, 3 Icons, Captions and Tex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8360000" cy="5796782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5542672"/>
          </a:xfrm>
          <a:prstGeom prst="rect">
            <a:avLst/>
          </a:prstGeom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5619419"/>
            <a:ext cx="18291175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テキスト プレースホルダー 7"/>
          <p:cNvSpPr>
            <a:spLocks noGrp="1"/>
          </p:cNvSpPr>
          <p:nvPr>
            <p:ph type="body" sz="quarter" idx="11" hasCustomPrompt="1"/>
          </p:nvPr>
        </p:nvSpPr>
        <p:spPr>
          <a:xfrm>
            <a:off x="2654127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7"/>
          <p:cNvSpPr>
            <a:spLocks noGrp="1"/>
          </p:cNvSpPr>
          <p:nvPr>
            <p:ph type="body" sz="quarter" idx="12" hasCustomPrompt="1"/>
          </p:nvPr>
        </p:nvSpPr>
        <p:spPr>
          <a:xfrm>
            <a:off x="2818878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図プレースホルダー 7"/>
          <p:cNvSpPr>
            <a:spLocks noGrp="1"/>
          </p:cNvSpPr>
          <p:nvPr>
            <p:ph type="pic" sz="quarter" idx="13" hasCustomPrompt="1"/>
          </p:nvPr>
        </p:nvSpPr>
        <p:spPr>
          <a:xfrm>
            <a:off x="3468381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514215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512739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16" hasCustomPrompt="1"/>
          </p:nvPr>
        </p:nvSpPr>
        <p:spPr>
          <a:xfrm>
            <a:off x="7838703" y="4093318"/>
            <a:ext cx="2615933" cy="2617352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9" name="テキスト プレースホルダー 7"/>
          <p:cNvSpPr>
            <a:spLocks noGrp="1"/>
          </p:cNvSpPr>
          <p:nvPr>
            <p:ph type="body" sz="quarter" idx="17" hasCustomPrompt="1"/>
          </p:nvPr>
        </p:nvSpPr>
        <p:spPr>
          <a:xfrm>
            <a:off x="8003454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18" hasCustomPrompt="1"/>
          </p:nvPr>
        </p:nvSpPr>
        <p:spPr>
          <a:xfrm>
            <a:off x="8652957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98791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697315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23" name="テキスト プレースホルダー 7"/>
          <p:cNvSpPr>
            <a:spLocks noGrp="1"/>
          </p:cNvSpPr>
          <p:nvPr>
            <p:ph type="body" sz="quarter" idx="21" hasCustomPrompt="1"/>
          </p:nvPr>
        </p:nvSpPr>
        <p:spPr>
          <a:xfrm>
            <a:off x="13021115" y="4093318"/>
            <a:ext cx="2615933" cy="2617352"/>
          </a:xfrm>
          <a:prstGeom prst="ellipse">
            <a:avLst/>
          </a:prstGeom>
          <a:blipFill dpi="0" rotWithShape="0">
            <a:blip r:embed="rId2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22" hasCustomPrompt="1"/>
          </p:nvPr>
        </p:nvSpPr>
        <p:spPr>
          <a:xfrm>
            <a:off x="13185866" y="4258159"/>
            <a:ext cx="2286430" cy="2287670"/>
          </a:xfrm>
          <a:prstGeom prst="ellipse">
            <a:avLst/>
          </a:prstGeom>
          <a:noFill/>
          <a:ln w="28575">
            <a:solidFill>
              <a:schemeClr val="bg1"/>
            </a:solidFill>
            <a:prstDash val="dash"/>
          </a:ln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13835369" y="4855131"/>
            <a:ext cx="987425" cy="98742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16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881203" y="7517304"/>
            <a:ext cx="4895757" cy="1893982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1879727" y="6879136"/>
            <a:ext cx="4898708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5348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" presetClass="entr" presetSubtype="1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/>
      <p:bldP spid="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/>
      <p:bldP spid="2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>
        <p:tmplLst>
          <p:tmpl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/>
      <p:bldP spid="2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of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1049277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101600" dist="889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10325687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372410" y="2501896"/>
            <a:ext cx="7266248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10000"/>
              </a:lnSpc>
              <a:spcBef>
                <a:spcPts val="0"/>
              </a:spcBef>
              <a:defRPr sz="120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50" name="グループ化 49"/>
          <p:cNvGrpSpPr/>
          <p:nvPr userDrawn="1"/>
        </p:nvGrpSpPr>
        <p:grpSpPr>
          <a:xfrm>
            <a:off x="8596454" y="859719"/>
            <a:ext cx="2002861" cy="1003665"/>
            <a:chOff x="7280704" y="761243"/>
            <a:chExt cx="2002861" cy="1003665"/>
          </a:xfrm>
        </p:grpSpPr>
        <p:sp>
          <p:nvSpPr>
            <p:cNvPr id="1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" name="直線コネクタ 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コネクタ 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正方形/長方形 16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1" name="グループ化 50"/>
          <p:cNvGrpSpPr/>
          <p:nvPr userDrawn="1"/>
        </p:nvGrpSpPr>
        <p:grpSpPr>
          <a:xfrm>
            <a:off x="8596454" y="2364945"/>
            <a:ext cx="2002861" cy="1003665"/>
            <a:chOff x="7280704" y="2081261"/>
            <a:chExt cx="2002861" cy="1003665"/>
          </a:xfrm>
        </p:grpSpPr>
        <p:sp>
          <p:nvSpPr>
            <p:cNvPr id="43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4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5" name="直線コネクタ 44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線コネクタ 45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正方形/長方形 48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52" name="グループ化 51"/>
          <p:cNvGrpSpPr/>
          <p:nvPr userDrawn="1"/>
        </p:nvGrpSpPr>
        <p:grpSpPr>
          <a:xfrm>
            <a:off x="8596454" y="3870171"/>
            <a:ext cx="2002861" cy="1003665"/>
            <a:chOff x="7280704" y="761243"/>
            <a:chExt cx="2002861" cy="1003665"/>
          </a:xfrm>
        </p:grpSpPr>
        <p:sp>
          <p:nvSpPr>
            <p:cNvPr id="53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4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5" name="直線コネクタ 54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線コネクタ 57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正方形/長方形 58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0" name="グループ化 59"/>
          <p:cNvGrpSpPr/>
          <p:nvPr userDrawn="1"/>
        </p:nvGrpSpPr>
        <p:grpSpPr>
          <a:xfrm>
            <a:off x="8596454" y="5375397"/>
            <a:ext cx="2002861" cy="1003665"/>
            <a:chOff x="7280704" y="2081261"/>
            <a:chExt cx="2002861" cy="1003665"/>
          </a:xfrm>
        </p:grpSpPr>
        <p:sp>
          <p:nvSpPr>
            <p:cNvPr id="61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2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3" name="直線コネクタ 62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線コネクタ 63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線コネクタ 64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線コネクタ 65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正方形/長方形 66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68" name="グループ化 67"/>
          <p:cNvGrpSpPr/>
          <p:nvPr userDrawn="1"/>
        </p:nvGrpSpPr>
        <p:grpSpPr>
          <a:xfrm>
            <a:off x="8596454" y="6880623"/>
            <a:ext cx="2002861" cy="1003665"/>
            <a:chOff x="7280704" y="761243"/>
            <a:chExt cx="2002861" cy="1003665"/>
          </a:xfrm>
        </p:grpSpPr>
        <p:sp>
          <p:nvSpPr>
            <p:cNvPr id="6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1" name="直線コネクタ 7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線コネクタ 7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線コネクタ 7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正方形/長方形 7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76" name="グループ化 75"/>
          <p:cNvGrpSpPr/>
          <p:nvPr userDrawn="1"/>
        </p:nvGrpSpPr>
        <p:grpSpPr>
          <a:xfrm>
            <a:off x="8596454" y="8385848"/>
            <a:ext cx="2002861" cy="1003665"/>
            <a:chOff x="7280704" y="2081261"/>
            <a:chExt cx="2002861" cy="1003665"/>
          </a:xfrm>
        </p:grpSpPr>
        <p:sp>
          <p:nvSpPr>
            <p:cNvPr id="77" name="二等辺三角形 10"/>
            <p:cNvSpPr/>
            <p:nvPr userDrawn="1"/>
          </p:nvSpPr>
          <p:spPr>
            <a:xfrm rot="16200000" flipH="1">
              <a:off x="7831989" y="1633753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8" name="円/楕円 14"/>
            <p:cNvSpPr/>
            <p:nvPr userDrawn="1"/>
          </p:nvSpPr>
          <p:spPr>
            <a:xfrm>
              <a:off x="9105787" y="2081261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79" name="直線コネクタ 78"/>
            <p:cNvCxnSpPr/>
            <p:nvPr/>
          </p:nvCxnSpPr>
          <p:spPr>
            <a:xfrm flipH="1">
              <a:off x="7815410" y="2294133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 flipH="1">
              <a:off x="7815410" y="2957708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 flipH="1">
              <a:off x="7468699" y="2294133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H="1" flipV="1">
              <a:off x="7468699" y="2633859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正方形/長方形 82"/>
            <p:cNvSpPr/>
            <p:nvPr userDrawn="1"/>
          </p:nvSpPr>
          <p:spPr>
            <a:xfrm>
              <a:off x="8227083" y="2185037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8957804" y="1072591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8957804" y="257681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957804" y="408103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1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8957804" y="558526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957804" y="7089487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957804" y="859371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94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669655" y="928570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669655" y="7644803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0669655" y="6950218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0669655" y="6138921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8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669655" y="3939394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99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0669655" y="162127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0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0669655" y="5444806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1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0669655" y="3127157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2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0669655" y="243398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3" name="テキスト プレースホルダー 5"/>
          <p:cNvSpPr>
            <a:spLocks noGrp="1"/>
          </p:cNvSpPr>
          <p:nvPr>
            <p:ph type="body" sz="quarter" idx="34" hasCustomPrompt="1"/>
          </p:nvPr>
        </p:nvSpPr>
        <p:spPr>
          <a:xfrm>
            <a:off x="10669655" y="4633039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4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10669655" y="8455632"/>
            <a:ext cx="5705139" cy="97210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GORS Here</a:t>
            </a:r>
            <a:endParaRPr kumimoji="1" lang="ja-JP" altLang="en-US" dirty="0" smtClean="0"/>
          </a:p>
        </p:txBody>
      </p:sp>
      <p:sp>
        <p:nvSpPr>
          <p:cNvPr id="105" name="テキスト プレースホルダー 5"/>
          <p:cNvSpPr>
            <a:spLocks noGrp="1"/>
          </p:cNvSpPr>
          <p:nvPr>
            <p:ph type="body" sz="quarter" idx="36" hasCustomPrompt="1"/>
          </p:nvPr>
        </p:nvSpPr>
        <p:spPr>
          <a:xfrm>
            <a:off x="10669655" y="9150685"/>
            <a:ext cx="5711897" cy="52873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2597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75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75"/>
                            </p:stCondLst>
                            <p:childTnLst>
                              <p:par>
                                <p:cTn id="3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75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75"/>
                            </p:stCondLst>
                            <p:childTnLst>
                              <p:par>
                                <p:cTn id="4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75"/>
                            </p:stCondLst>
                            <p:childTnLst>
                              <p:par>
                                <p:cTn id="4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75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75"/>
                            </p:stCondLst>
                            <p:childTnLst>
                              <p:par>
                                <p:cTn id="5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75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075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575"/>
                            </p:stCondLst>
                            <p:childTnLst>
                              <p:par>
                                <p:cTn id="7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75"/>
                            </p:stCondLst>
                            <p:childTnLst>
                              <p:par>
                                <p:cTn id="8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75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75"/>
                            </p:stCondLst>
                            <p:childTnLst>
                              <p:par>
                                <p:cTn id="9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5" dur="500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75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9075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575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0075"/>
                            </p:stCondLst>
                            <p:childTnLst>
                              <p:par>
                                <p:cTn id="1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575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8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8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0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9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6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8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0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2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4" grpId="0">
        <p:tmplLst>
          <p:tmpl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6181" y="3210976"/>
            <a:ext cx="10263906" cy="2339336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12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7305656" y="5170488"/>
            <a:ext cx="3708000" cy="86400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anchor="t">
            <a:normAutofit/>
          </a:bodyPr>
          <a:lstStyle>
            <a:lvl1pPr algn="l"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7216724" y="5509706"/>
            <a:ext cx="9695838" cy="153820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7820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/>
    </p:bld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con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グループ化 4"/>
          <p:cNvGrpSpPr/>
          <p:nvPr userDrawn="1"/>
        </p:nvGrpSpPr>
        <p:grpSpPr>
          <a:xfrm rot="16200000">
            <a:off x="-11554" y="4053483"/>
            <a:ext cx="5416552" cy="2434156"/>
            <a:chOff x="7280704" y="865019"/>
            <a:chExt cx="2002458" cy="899889"/>
          </a:xfrm>
        </p:grpSpPr>
        <p:sp>
          <p:nvSpPr>
            <p:cNvPr id="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8" name="直線コネクタ 7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線コネクタ 8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正方形/長方形 11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 rot="16200000">
            <a:off x="3212878" y="4053483"/>
            <a:ext cx="5416552" cy="2434156"/>
            <a:chOff x="7280704" y="865019"/>
            <a:chExt cx="2002458" cy="899889"/>
          </a:xfrm>
        </p:grpSpPr>
        <p:sp>
          <p:nvSpPr>
            <p:cNvPr id="24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5" name="直線コネクタ 24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線コネクタ 26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線コネクタ 27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正方形/長方形 28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0" name="グループ化 29"/>
          <p:cNvGrpSpPr/>
          <p:nvPr userDrawn="1"/>
        </p:nvGrpSpPr>
        <p:grpSpPr>
          <a:xfrm rot="16200000">
            <a:off x="6437310" y="4053482"/>
            <a:ext cx="5416552" cy="2434156"/>
            <a:chOff x="7280704" y="865019"/>
            <a:chExt cx="2002458" cy="899889"/>
          </a:xfrm>
        </p:grpSpPr>
        <p:sp>
          <p:nvSpPr>
            <p:cNvPr id="31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2" name="直線コネクタ 31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正方形/長方形 35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37" name="グループ化 36"/>
          <p:cNvGrpSpPr/>
          <p:nvPr userDrawn="1"/>
        </p:nvGrpSpPr>
        <p:grpSpPr>
          <a:xfrm rot="16200000">
            <a:off x="9661743" y="4053483"/>
            <a:ext cx="5416552" cy="2434156"/>
            <a:chOff x="7280704" y="865019"/>
            <a:chExt cx="2002458" cy="899889"/>
          </a:xfrm>
        </p:grpSpPr>
        <p:sp>
          <p:nvSpPr>
            <p:cNvPr id="3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9" name="直線コネクタ 38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正方形/長方形 42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44" name="グループ化 43"/>
          <p:cNvGrpSpPr/>
          <p:nvPr userDrawn="1"/>
        </p:nvGrpSpPr>
        <p:grpSpPr>
          <a:xfrm rot="16200000">
            <a:off x="12886176" y="4053483"/>
            <a:ext cx="5416552" cy="2434156"/>
            <a:chOff x="7280704" y="865019"/>
            <a:chExt cx="2002458" cy="899889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6" name="直線コネクタ 45"/>
            <p:cNvCxnSpPr/>
            <p:nvPr/>
          </p:nvCxnSpPr>
          <p:spPr>
            <a:xfrm rot="5400000">
              <a:off x="8530690" y="180035"/>
              <a:ext cx="0" cy="1504943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直線コネクタ 46"/>
            <p:cNvCxnSpPr/>
            <p:nvPr/>
          </p:nvCxnSpPr>
          <p:spPr>
            <a:xfrm rot="5400000" flipH="1">
              <a:off x="8549285" y="955825"/>
              <a:ext cx="1" cy="14677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rot="5400000">
              <a:off x="7399765" y="936510"/>
              <a:ext cx="377256" cy="37965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rot="5400000" flipH="1">
              <a:off x="7399486" y="1294582"/>
              <a:ext cx="383798" cy="416842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正方形/長方形 49"/>
            <p:cNvSpPr/>
            <p:nvPr userDrawn="1"/>
          </p:nvSpPr>
          <p:spPr>
            <a:xfrm>
              <a:off x="7955044" y="865019"/>
              <a:ext cx="1328118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2" name="正方形/長方形 21"/>
          <p:cNvSpPr/>
          <p:nvPr userDrawn="1"/>
        </p:nvSpPr>
        <p:spPr>
          <a:xfrm>
            <a:off x="-42205" y="-42204"/>
            <a:ext cx="18374067" cy="5598941"/>
          </a:xfrm>
          <a:custGeom>
            <a:avLst/>
            <a:gdLst>
              <a:gd name="connsiteX0" fmla="*/ 0 w 18360000"/>
              <a:gd name="connsiteY0" fmla="*/ 0 h 4431323"/>
              <a:gd name="connsiteX1" fmla="*/ 18360000 w 18360000"/>
              <a:gd name="connsiteY1" fmla="*/ 0 h 4431323"/>
              <a:gd name="connsiteX2" fmla="*/ 18360000 w 18360000"/>
              <a:gd name="connsiteY2" fmla="*/ 4431323 h 4431323"/>
              <a:gd name="connsiteX3" fmla="*/ 0 w 18360000"/>
              <a:gd name="connsiteY3" fmla="*/ 4431323 h 4431323"/>
              <a:gd name="connsiteX4" fmla="*/ 0 w 18360000"/>
              <a:gd name="connsiteY4" fmla="*/ 0 h 4431323"/>
              <a:gd name="connsiteX0" fmla="*/ 14067 w 18374067"/>
              <a:gd name="connsiteY0" fmla="*/ 0 h 5598941"/>
              <a:gd name="connsiteX1" fmla="*/ 18374067 w 18374067"/>
              <a:gd name="connsiteY1" fmla="*/ 0 h 5598941"/>
              <a:gd name="connsiteX2" fmla="*/ 18374067 w 18374067"/>
              <a:gd name="connsiteY2" fmla="*/ 4431323 h 5598941"/>
              <a:gd name="connsiteX3" fmla="*/ 0 w 18374067"/>
              <a:gd name="connsiteY3" fmla="*/ 5598941 h 5598941"/>
              <a:gd name="connsiteX4" fmla="*/ 14067 w 18374067"/>
              <a:gd name="connsiteY4" fmla="*/ 0 h 5598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74067" h="5598941">
                <a:moveTo>
                  <a:pt x="14067" y="0"/>
                </a:moveTo>
                <a:lnTo>
                  <a:pt x="18374067" y="0"/>
                </a:lnTo>
                <a:lnTo>
                  <a:pt x="18374067" y="4431323"/>
                </a:lnTo>
                <a:lnTo>
                  <a:pt x="0" y="5598941"/>
                </a:lnTo>
                <a:lnTo>
                  <a:pt x="14067" y="0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2" name="直線コネクタ 51"/>
          <p:cNvCxnSpPr/>
          <p:nvPr userDrawn="1"/>
        </p:nvCxnSpPr>
        <p:spPr>
          <a:xfrm flipV="1">
            <a:off x="0" y="4258461"/>
            <a:ext cx="18291175" cy="1143533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59653" y="575589"/>
            <a:ext cx="7351405" cy="39733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8000"/>
              </a:lnSpc>
              <a:spcBef>
                <a:spcPts val="0"/>
              </a:spcBef>
              <a:defRPr sz="96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56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227365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7" name="図プレースホルダー 28"/>
          <p:cNvSpPr>
            <a:spLocks noGrp="1"/>
          </p:cNvSpPr>
          <p:nvPr>
            <p:ph type="pic" sz="quarter" idx="23" hasCustomPrompt="1"/>
          </p:nvPr>
        </p:nvSpPr>
        <p:spPr>
          <a:xfrm>
            <a:off x="5498090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8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2522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5" hasCustomPrompt="1"/>
          </p:nvPr>
        </p:nvSpPr>
        <p:spPr>
          <a:xfrm>
            <a:off x="11946955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15171388" y="56613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1080620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4307663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7534706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4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0761749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3988792" y="8033513"/>
            <a:ext cx="3211321" cy="831533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66" name="正方形/長方形 65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6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412480" y="1284809"/>
            <a:ext cx="8651632" cy="2185991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70" name="グループ化 6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1" name="涙形 7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72" name="涙形 7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464093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" decel="100000" fill="hold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decel="10000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1" decel="100000" fill="hold" nodeType="withEffect">
                                  <p:stCondLst>
                                    <p:cond delay="5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decel="10000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150"/>
                            </p:stCondLst>
                            <p:childTnLst>
                              <p:par>
                                <p:cTn id="6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650"/>
                            </p:stCondLst>
                            <p:childTnLst>
                              <p:par>
                                <p:cTn id="7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150"/>
                            </p:stCondLst>
                            <p:childTnLst>
                              <p:par>
                                <p:cTn id="8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4650"/>
                            </p:stCondLst>
                            <p:childTnLst>
                              <p:par>
                                <p:cTn id="9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1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55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/>
      <p:bldP spid="58" grpId="0"/>
      <p:bldP spid="59" grpId="0"/>
      <p:bldP spid="60" grpId="0"/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animBg="1"/>
      <p:bldP spid="66" grpId="1" animBg="1"/>
      <p:bldP spid="67" grpId="0"/>
      <p:bldP spid="6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6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3" grpId="0"/>
    </p:bld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86265" y="2383108"/>
            <a:ext cx="7752393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369082" y="2027507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84310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6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45611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285116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232955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285116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285253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364083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266729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506234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454073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506234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506371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585201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7" name="二等辺三角形 10"/>
          <p:cNvSpPr/>
          <p:nvPr userDrawn="1"/>
        </p:nvSpPr>
        <p:spPr>
          <a:xfrm rot="5400000">
            <a:off x="5633540" y="487847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8" name="グループ化 27"/>
          <p:cNvGrpSpPr/>
          <p:nvPr userDrawn="1"/>
        </p:nvGrpSpPr>
        <p:grpSpPr>
          <a:xfrm>
            <a:off x="3478246" y="7273526"/>
            <a:ext cx="5128897" cy="663576"/>
            <a:chOff x="2539364" y="3126253"/>
            <a:chExt cx="5128897" cy="663576"/>
          </a:xfrm>
        </p:grpSpPr>
        <p:cxnSp>
          <p:nvCxnSpPr>
            <p:cNvPr id="29" name="直線コネクタ 2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3909" y="6751919"/>
            <a:ext cx="482540" cy="1722666"/>
          </a:xfrm>
          <a:prstGeom prst="rect">
            <a:avLst/>
          </a:prstGeom>
        </p:spPr>
      </p:pic>
      <p:sp>
        <p:nvSpPr>
          <p:cNvPr id="34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3478245" y="727352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15851" y="727489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3466274" y="806319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45887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285392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233231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285392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285529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364359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267005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506510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454349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506510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506647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585477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87" name="二等辺三角形 10"/>
          <p:cNvSpPr/>
          <p:nvPr userDrawn="1"/>
        </p:nvSpPr>
        <p:spPr>
          <a:xfrm rot="5400000">
            <a:off x="13841375" y="488123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8" name="グループ化 87"/>
          <p:cNvGrpSpPr/>
          <p:nvPr userDrawn="1"/>
        </p:nvGrpSpPr>
        <p:grpSpPr>
          <a:xfrm>
            <a:off x="11686081" y="7276284"/>
            <a:ext cx="5128897" cy="663576"/>
            <a:chOff x="2539364" y="3126253"/>
            <a:chExt cx="5128897" cy="663576"/>
          </a:xfrm>
        </p:grpSpPr>
        <p:cxnSp>
          <p:nvCxnSpPr>
            <p:cNvPr id="89" name="直線コネクタ 8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線コネクタ 8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線コネクタ 9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線コネクタ 9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3" name="図 9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7230" y="6754677"/>
            <a:ext cx="482540" cy="1722666"/>
          </a:xfrm>
          <a:prstGeom prst="rect">
            <a:avLst/>
          </a:prstGeom>
        </p:spPr>
      </p:pic>
      <p:sp>
        <p:nvSpPr>
          <p:cNvPr id="94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11686080" y="727628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123686" y="727765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674109" y="806595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589001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000"/>
                            </p:stCondLst>
                            <p:childTnLst>
                              <p:par>
                                <p:cTn id="15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3500"/>
                            </p:stCondLst>
                            <p:childTnLst>
                              <p:par>
                                <p:cTn id="1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7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6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10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1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7" grpId="0" animBg="1"/>
      <p:bldP spid="9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9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9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 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-29028"/>
            <a:ext cx="9174617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63500" dist="508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0" y="0"/>
            <a:ext cx="88677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2" name="タイトル 1"/>
          <p:cNvSpPr>
            <a:spLocks noGrp="1"/>
          </p:cNvSpPr>
          <p:nvPr>
            <p:ph type="title" hasCustomPrompt="1"/>
          </p:nvPr>
        </p:nvSpPr>
        <p:spPr>
          <a:xfrm>
            <a:off x="9361717" y="1915886"/>
            <a:ext cx="8166309" cy="3254602"/>
          </a:xfrm>
          <a:prstGeom prst="rect">
            <a:avLst/>
          </a:prstGeom>
        </p:spPr>
        <p:txBody>
          <a:bodyPr anchor="b"/>
          <a:lstStyle>
            <a:lvl1pPr algn="l">
              <a:lnSpc>
                <a:spcPts val="8800"/>
              </a:lnSpc>
              <a:defRPr baseline="0"/>
            </a:lvl1pPr>
          </a:lstStyle>
          <a:p>
            <a:r>
              <a:rPr kumimoji="1" lang="en-US" altLang="ja-JP" dirty="0" smtClean="0"/>
              <a:t>SLIDE TITLE</a:t>
            </a:r>
            <a:r>
              <a:rPr kumimoji="1" lang="ja-JP" altLang="en-US" dirty="0" smtClean="0"/>
              <a:t> </a:t>
            </a:r>
            <a:r>
              <a:rPr kumimoji="1" lang="en-US" altLang="ja-JP" dirty="0" smtClean="0"/>
              <a:t>GOES HERE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361718" y="5315867"/>
            <a:ext cx="8166308" cy="336367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9468531" y="5085094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8633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7" grpId="0"/>
      <p:bldP spid="5" grpId="0"/>
      <p:bldP spid="12" grpId="0"/>
      <p:bldP spid="13" grpId="0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animBg="1"/>
    </p:bld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and 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直線コネクタ 105"/>
          <p:cNvCxnSpPr/>
          <p:nvPr userDrawn="1"/>
        </p:nvCxnSpPr>
        <p:spPr>
          <a:xfrm>
            <a:off x="8975189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4" name="グループ化 8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85" name="涙形 8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6" name="涙形 8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8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9955428" y="3354113"/>
            <a:ext cx="7543479" cy="62319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直角三角形 15"/>
          <p:cNvSpPr/>
          <p:nvPr userDrawn="1"/>
        </p:nvSpPr>
        <p:spPr>
          <a:xfrm rot="10800000" flipH="1">
            <a:off x="-14514" y="-37458"/>
            <a:ext cx="10815525" cy="10368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14" name="直線コネクタ 13"/>
          <p:cNvCxnSpPr/>
          <p:nvPr userDrawn="1"/>
        </p:nvCxnSpPr>
        <p:spPr>
          <a:xfrm flipH="1">
            <a:off x="7298790" y="0"/>
            <a:ext cx="3311153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83771" y="638715"/>
            <a:ext cx="7402286" cy="568960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7200"/>
              </a:lnSpc>
              <a:spcBef>
                <a:spcPts val="0"/>
              </a:spcBef>
              <a:defRPr sz="72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8763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9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/>
      <p:bldP spid="10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0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4" grpId="0">
        <p:tmplLst>
          <p:tmpl>
            <p:tnLst>
              <p:par>
                <p:cTn presetID="2" presetClass="entr" presetSubtype="9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image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544457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1" hasCustomPrompt="1"/>
          </p:nvPr>
        </p:nvSpPr>
        <p:spPr>
          <a:xfrm>
            <a:off x="11422743" y="0"/>
            <a:ext cx="6868432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 marL="0" marR="0" indent="0" algn="l" defTabSz="1633027" rtl="0" eaLnBrk="1" fontAlgn="auto" latinLnBrk="0" hangingPunct="1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9" name="図プレースホルダー 6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5170488"/>
            <a:ext cx="766354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0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7663544" y="5170488"/>
            <a:ext cx="4992914" cy="5170488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544457" y="0"/>
            <a:ext cx="5878286" cy="5170488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13"/>
          <p:cNvSpPr/>
          <p:nvPr userDrawn="1"/>
        </p:nvSpPr>
        <p:spPr>
          <a:xfrm>
            <a:off x="12656457" y="5170488"/>
            <a:ext cx="5634717" cy="5170488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5689600" y="508004"/>
            <a:ext cx="5588000" cy="2002971"/>
          </a:xfrm>
          <a:prstGeom prst="rect">
            <a:avLst/>
          </a:prstGeom>
        </p:spPr>
        <p:txBody>
          <a:bodyPr anchor="b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4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5689600" y="2510975"/>
            <a:ext cx="5588000" cy="211908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12824958" y="5856513"/>
            <a:ext cx="5297714" cy="376645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 flipH="1">
            <a:off x="5544457" y="5007428"/>
            <a:ext cx="587828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268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2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75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3" grpId="0" animBg="1"/>
      <p:bldP spid="14" grpId="0" animBg="1"/>
      <p:bldP spid="15" grpId="0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8848579"/>
            <a:ext cx="8159262" cy="759789"/>
          </a:xfrm>
          <a:prstGeom prst="rect">
            <a:avLst/>
          </a:prstGeom>
          <a:blipFill dpi="0" rotWithShape="0">
            <a:blip r:embed="rId2">
              <a:alphaModFix amt="50000"/>
            </a:blip>
            <a:srcRect/>
            <a:tile tx="0" ty="0" sx="100000" sy="100000" flip="none" algn="tl"/>
          </a:blipFill>
        </p:spPr>
        <p:txBody>
          <a:bodyPr anchor="ctr">
            <a:noAutofit/>
          </a:bodyPr>
          <a:lstStyle>
            <a:lvl1pPr algn="ctr">
              <a:defRPr sz="40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39036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>
        <p:tmplLst>
          <p:tmpl>
            <p:tnLst>
              <p:par>
                <p:cTn presetID="22" presetClass="entr" presetSubtype="8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75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Imag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8291175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22960" y="7962314"/>
            <a:ext cx="16645254" cy="759789"/>
          </a:xfrm>
          <a:prstGeom prst="rect">
            <a:avLst/>
          </a:prstGeom>
          <a:noFill/>
        </p:spPr>
        <p:txBody>
          <a:bodyPr anchor="ctr">
            <a:noAutofit/>
          </a:bodyPr>
          <a:lstStyle>
            <a:lvl1pPr algn="ctr"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71365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19" name="円/楕円 18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0" name="円/楕円 19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2" name="円/楕円 21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2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5" name="グループ化 24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26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7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8" name="直線コネクタ 27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コネクタ 28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線コネクタ 29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正方形/長方形 31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3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34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7" name="正方形/長方形 36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8" name="グループ化 37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1" name="直線コネクタ 4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正方形/長方形 4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46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9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0" name="正方形/長方形 49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1" name="グループ化 50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5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54" name="直線コネクタ 5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線コネクタ 5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線コネクタ 5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線コネクタ 5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正方形/長方形 5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9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1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2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63" name="正方形/長方形 62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4" name="グループ化 63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6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7" name="直線コネクタ 6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線コネクタ 6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直線コネクタ 6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正方形/長方形 7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2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0457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250"/>
                            </p:stCondLst>
                            <p:childTnLst>
                              <p:par>
                                <p:cTn id="4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8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25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0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500"/>
                            </p:stCondLst>
                            <p:childTnLst>
                              <p:par>
                                <p:cTn id="93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250"/>
                            </p:stCondLst>
                            <p:childTnLst>
                              <p:par>
                                <p:cTn id="10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4" dur="7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 animBg="1"/>
      <p:bldP spid="33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animBg="1"/>
      <p:bldP spid="4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0" grpId="0" animBg="1"/>
      <p:bldP spid="59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animBg="1"/>
      <p:bldP spid="6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animBg="1"/>
      <p:bldP spid="7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7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7194310" y="961964"/>
            <a:ext cx="9468090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5298094"/>
            <a:ext cx="9531420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991423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3" decel="100000" fill="hold" grpId="0" nodeType="with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825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8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001756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723644" y="961964"/>
            <a:ext cx="7593685" cy="3976913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720774" y="5298094"/>
            <a:ext cx="764447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342900" indent="-342900" algn="l">
              <a:lnSpc>
                <a:spcPct val="130000"/>
              </a:lnSpc>
              <a:buFontTx/>
              <a:buBlip>
                <a:blip r:embed="rId4"/>
              </a:buBlip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7394" y="961964"/>
            <a:ext cx="5876715" cy="8355707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図 1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089" y="4118967"/>
            <a:ext cx="2544365" cy="5198704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1167838" y="4797663"/>
            <a:ext cx="2184867" cy="384131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3"/>
          <p:cNvSpPr>
            <a:spLocks noGrp="1"/>
          </p:cNvSpPr>
          <p:nvPr>
            <p:ph type="pic" sz="quarter" idx="18" hasCustomPrompt="1"/>
          </p:nvPr>
        </p:nvSpPr>
        <p:spPr>
          <a:xfrm>
            <a:off x="3765140" y="1737549"/>
            <a:ext cx="5101223" cy="6804537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089555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1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325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-29029"/>
            <a:ext cx="18360000" cy="75183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7324041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174524" y="7590971"/>
            <a:ext cx="9776378" cy="1640112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2" name="図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167" y="767381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901980" y="185114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7158226" y="1311728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8069942" y="2002528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069942" y="1369785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7158226" y="3124085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8069942" y="3814885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8069942" y="3182142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7158226" y="4936442"/>
            <a:ext cx="767673" cy="767673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8069942" y="5627242"/>
            <a:ext cx="8880959" cy="958387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8069942" y="4994499"/>
            <a:ext cx="8880960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71239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10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  <p:bldP spid="9" grpId="0"/>
      <p:bldP spid="10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/>
      <p:bldP spid="22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4" grpId="0"/>
      <p:bldP spid="25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kto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 userDrawn="1"/>
        </p:nvSpPr>
        <p:spPr>
          <a:xfrm>
            <a:off x="-29029" y="5131136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" name="直線コネクタ 7"/>
          <p:cNvCxnSpPr/>
          <p:nvPr userDrawn="1"/>
        </p:nvCxnSpPr>
        <p:spPr>
          <a:xfrm>
            <a:off x="0" y="5311252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38228" y="1859612"/>
            <a:ext cx="6991643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1725" y="5438774"/>
            <a:ext cx="6969799" cy="3932989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pic>
        <p:nvPicPr>
          <p:cNvPr id="5" name="図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799" y="1772528"/>
            <a:ext cx="8991826" cy="7284159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" name="図プレースホルダー 9"/>
          <p:cNvSpPr>
            <a:spLocks noGrp="1"/>
          </p:cNvSpPr>
          <p:nvPr>
            <p:ph type="pic" sz="quarter" idx="17" hasCustomPrompt="1"/>
          </p:nvPr>
        </p:nvSpPr>
        <p:spPr>
          <a:xfrm>
            <a:off x="1430777" y="2096087"/>
            <a:ext cx="8304066" cy="455793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5" name="涙形 1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涙形 1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0654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825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/>
      <p:bldP spid="17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-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5400000">
            <a:off x="5633540" y="135103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3478246" y="3746086"/>
            <a:ext cx="5128897" cy="663576"/>
            <a:chOff x="2539364" y="3126253"/>
            <a:chExt cx="5128897" cy="663576"/>
          </a:xfrm>
        </p:grpSpPr>
        <p:cxnSp>
          <p:nvCxnSpPr>
            <p:cNvPr id="9" name="直線コネクタ 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線コネクタ 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線コネクタ 1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線コネクタ 1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3" name="図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3224479"/>
            <a:ext cx="482540" cy="1722666"/>
          </a:xfrm>
          <a:prstGeom prst="rect">
            <a:avLst/>
          </a:prstGeom>
        </p:spPr>
      </p:pic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3478245" y="374608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915851" y="374745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16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3466274" y="453575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7" name="二等辺三角形 10"/>
          <p:cNvSpPr/>
          <p:nvPr userDrawn="1"/>
        </p:nvSpPr>
        <p:spPr>
          <a:xfrm rot="5400000">
            <a:off x="5633540" y="3925063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>
            <a:off x="3478246" y="6320116"/>
            <a:ext cx="5128897" cy="663576"/>
            <a:chOff x="2539364" y="3126253"/>
            <a:chExt cx="5128897" cy="663576"/>
          </a:xfrm>
        </p:grpSpPr>
        <p:cxnSp>
          <p:nvCxnSpPr>
            <p:cNvPr id="19" name="直線コネクタ 1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コネクタ 1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線コネクタ 2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85" y="5798509"/>
            <a:ext cx="482540" cy="1722666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3478245" y="6320116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15851" y="6321485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3466274" y="7109786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67" name="二等辺三角形 10"/>
          <p:cNvSpPr/>
          <p:nvPr userDrawn="1"/>
        </p:nvSpPr>
        <p:spPr>
          <a:xfrm rot="5400000">
            <a:off x="13841375" y="135379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68" name="グループ化 67"/>
          <p:cNvGrpSpPr/>
          <p:nvPr userDrawn="1"/>
        </p:nvGrpSpPr>
        <p:grpSpPr>
          <a:xfrm>
            <a:off x="11686081" y="3748844"/>
            <a:ext cx="5128897" cy="663576"/>
            <a:chOff x="2539364" y="3126253"/>
            <a:chExt cx="5128897" cy="663576"/>
          </a:xfrm>
        </p:grpSpPr>
        <p:cxnSp>
          <p:nvCxnSpPr>
            <p:cNvPr id="69" name="直線コネクタ 6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線コネクタ 6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線コネクタ 7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線コネクタ 7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3" name="図 7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3227237"/>
            <a:ext cx="482540" cy="1722666"/>
          </a:xfrm>
          <a:prstGeom prst="rect">
            <a:avLst/>
          </a:prstGeom>
        </p:spPr>
      </p:pic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11686080" y="374884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5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9123686" y="375021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76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11674109" y="453851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77" name="二等辺三角形 10"/>
          <p:cNvSpPr/>
          <p:nvPr userDrawn="1"/>
        </p:nvSpPr>
        <p:spPr>
          <a:xfrm rot="5400000">
            <a:off x="13841375" y="3927821"/>
            <a:ext cx="899888" cy="5469558"/>
          </a:xfrm>
          <a:custGeom>
            <a:avLst/>
            <a:gdLst/>
            <a:ahLst/>
            <a:cxnLst/>
            <a:rect l="l" t="t" r="r" b="b"/>
            <a:pathLst>
              <a:path w="899888" h="5469558">
                <a:moveTo>
                  <a:pt x="0" y="5469558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46955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78" name="グループ化 77"/>
          <p:cNvGrpSpPr/>
          <p:nvPr userDrawn="1"/>
        </p:nvGrpSpPr>
        <p:grpSpPr>
          <a:xfrm>
            <a:off x="11686081" y="6322874"/>
            <a:ext cx="5128897" cy="663576"/>
            <a:chOff x="2539364" y="3126253"/>
            <a:chExt cx="5128897" cy="663576"/>
          </a:xfrm>
        </p:grpSpPr>
        <p:cxnSp>
          <p:nvCxnSpPr>
            <p:cNvPr id="79" name="直線コネクタ 78"/>
            <p:cNvCxnSpPr/>
            <p:nvPr/>
          </p:nvCxnSpPr>
          <p:spPr>
            <a:xfrm>
              <a:off x="2539364" y="3126253"/>
              <a:ext cx="4782187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線コネクタ 79"/>
            <p:cNvCxnSpPr/>
            <p:nvPr/>
          </p:nvCxnSpPr>
          <p:spPr>
            <a:xfrm>
              <a:off x="2539364" y="3789828"/>
              <a:ext cx="4782187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直線コネクタ 80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線コネクタ 81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図 8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7020" y="5801267"/>
            <a:ext cx="482540" cy="1722666"/>
          </a:xfrm>
          <a:prstGeom prst="rect">
            <a:avLst/>
          </a:prstGeom>
        </p:spPr>
      </p:pic>
      <p:sp>
        <p:nvSpPr>
          <p:cNvPr id="84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11686080" y="6322874"/>
            <a:ext cx="4782187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5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123686" y="6324243"/>
            <a:ext cx="2432855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00:00 - 00:00</a:t>
            </a:r>
            <a:endParaRPr kumimoji="1" lang="ja-JP" altLang="en-US" dirty="0" smtClean="0"/>
          </a:p>
        </p:txBody>
      </p:sp>
      <p:sp>
        <p:nvSpPr>
          <p:cNvPr id="86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1674109" y="7112544"/>
            <a:ext cx="4895757" cy="10182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4213957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500"/>
                            </p:stCondLst>
                            <p:childTnLst>
                              <p:par>
                                <p:cTn id="6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10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5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000"/>
                            </p:stCondLst>
                            <p:childTnLst>
                              <p:par>
                                <p:cTn id="9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5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1000" fill="hold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0" dur="500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animBg="1"/>
      <p:bldP spid="7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7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7" grpId="0" animBg="1"/>
      <p:bldP spid="8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8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8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85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正方形/長方形 43"/>
          <p:cNvSpPr/>
          <p:nvPr userDrawn="1"/>
        </p:nvSpPr>
        <p:spPr>
          <a:xfrm>
            <a:off x="-29029" y="-29028"/>
            <a:ext cx="4340513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0" name="涙形 9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涙形 10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2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3" name="二等辺三角形 10"/>
          <p:cNvSpPr/>
          <p:nvPr userDrawn="1"/>
        </p:nvSpPr>
        <p:spPr>
          <a:xfrm rot="5400000">
            <a:off x="9801448" y="-1532943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4" name="グループ化 13"/>
          <p:cNvGrpSpPr/>
          <p:nvPr userDrawn="1"/>
        </p:nvGrpSpPr>
        <p:grpSpPr>
          <a:xfrm>
            <a:off x="6480883" y="2023415"/>
            <a:ext cx="7455472" cy="663576"/>
            <a:chOff x="212789" y="3126253"/>
            <a:chExt cx="7455472" cy="663576"/>
          </a:xfrm>
        </p:grpSpPr>
        <p:cxnSp>
          <p:nvCxnSpPr>
            <p:cNvPr id="15" name="直線コネクタ 14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コネクタ 17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607492" y="202341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597582" y="281308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28" name="二等辺三角形 10"/>
          <p:cNvSpPr/>
          <p:nvPr userDrawn="1"/>
        </p:nvSpPr>
        <p:spPr>
          <a:xfrm rot="5400000">
            <a:off x="9801449" y="979787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9" name="グループ化 28"/>
          <p:cNvGrpSpPr/>
          <p:nvPr userDrawn="1"/>
        </p:nvGrpSpPr>
        <p:grpSpPr>
          <a:xfrm>
            <a:off x="6480884" y="4536145"/>
            <a:ext cx="7455472" cy="663576"/>
            <a:chOff x="212789" y="3126253"/>
            <a:chExt cx="7455472" cy="663576"/>
          </a:xfrm>
        </p:grpSpPr>
        <p:cxnSp>
          <p:nvCxnSpPr>
            <p:cNvPr id="30" name="直線コネクタ 29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コネクタ 30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線コネクタ 3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607493" y="4536145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597583" y="5325815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36" name="二等辺三角形 10"/>
          <p:cNvSpPr/>
          <p:nvPr userDrawn="1"/>
        </p:nvSpPr>
        <p:spPr>
          <a:xfrm rot="5400000">
            <a:off x="9801449" y="3504595"/>
            <a:ext cx="900329" cy="7791726"/>
          </a:xfrm>
          <a:custGeom>
            <a:avLst/>
            <a:gdLst/>
            <a:ahLst/>
            <a:cxnLst/>
            <a:rect l="l" t="t" r="r" b="b"/>
            <a:pathLst>
              <a:path w="900329" h="7791726">
                <a:moveTo>
                  <a:pt x="0" y="7791726"/>
                </a:moveTo>
                <a:lnTo>
                  <a:pt x="0" y="7701661"/>
                </a:lnTo>
                <a:lnTo>
                  <a:pt x="0" y="4405936"/>
                </a:lnTo>
                <a:lnTo>
                  <a:pt x="0" y="4404936"/>
                </a:lnTo>
                <a:lnTo>
                  <a:pt x="0" y="2803892"/>
                </a:lnTo>
                <a:lnTo>
                  <a:pt x="0" y="2802892"/>
                </a:lnTo>
                <a:lnTo>
                  <a:pt x="441" y="2802892"/>
                </a:lnTo>
                <a:lnTo>
                  <a:pt x="441" y="2083768"/>
                </a:lnTo>
                <a:lnTo>
                  <a:pt x="441" y="2082768"/>
                </a:lnTo>
                <a:lnTo>
                  <a:pt x="441" y="481724"/>
                </a:lnTo>
                <a:lnTo>
                  <a:pt x="441" y="480724"/>
                </a:lnTo>
                <a:lnTo>
                  <a:pt x="1375" y="480724"/>
                </a:lnTo>
                <a:lnTo>
                  <a:pt x="450385" y="0"/>
                </a:lnTo>
                <a:lnTo>
                  <a:pt x="899395" y="480724"/>
                </a:lnTo>
                <a:lnTo>
                  <a:pt x="900329" y="480724"/>
                </a:lnTo>
                <a:lnTo>
                  <a:pt x="900329" y="481724"/>
                </a:lnTo>
                <a:lnTo>
                  <a:pt x="900329" y="2082768"/>
                </a:lnTo>
                <a:lnTo>
                  <a:pt x="900329" y="2083768"/>
                </a:lnTo>
                <a:lnTo>
                  <a:pt x="900329" y="5379493"/>
                </a:lnTo>
                <a:lnTo>
                  <a:pt x="900329" y="5469558"/>
                </a:lnTo>
                <a:lnTo>
                  <a:pt x="899888" y="5469558"/>
                </a:lnTo>
                <a:lnTo>
                  <a:pt x="899888" y="7701661"/>
                </a:lnTo>
                <a:lnTo>
                  <a:pt x="899888" y="779172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7" name="グループ化 36"/>
          <p:cNvGrpSpPr/>
          <p:nvPr userDrawn="1"/>
        </p:nvGrpSpPr>
        <p:grpSpPr>
          <a:xfrm>
            <a:off x="6480884" y="7060953"/>
            <a:ext cx="7455472" cy="663576"/>
            <a:chOff x="212789" y="3126253"/>
            <a:chExt cx="7455472" cy="663576"/>
          </a:xfrm>
        </p:grpSpPr>
        <p:cxnSp>
          <p:nvCxnSpPr>
            <p:cNvPr id="38" name="直線コネクタ 37"/>
            <p:cNvCxnSpPr/>
            <p:nvPr/>
          </p:nvCxnSpPr>
          <p:spPr>
            <a:xfrm>
              <a:off x="212789" y="3126253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コネクタ 38"/>
            <p:cNvCxnSpPr/>
            <p:nvPr/>
          </p:nvCxnSpPr>
          <p:spPr>
            <a:xfrm>
              <a:off x="212789" y="3789829"/>
              <a:ext cx="7108762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線コネクタ 39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線コネクタ 40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6607493" y="7060953"/>
            <a:ext cx="6982152" cy="64769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6597583" y="7850623"/>
            <a:ext cx="10152716" cy="1210778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cxnSp>
        <p:nvCxnSpPr>
          <p:cNvPr id="45" name="直線コネクタ 44"/>
          <p:cNvCxnSpPr/>
          <p:nvPr userDrawn="1"/>
        </p:nvCxnSpPr>
        <p:spPr>
          <a:xfrm>
            <a:off x="4151085" y="0"/>
            <a:ext cx="0" cy="1033897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図 2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9084" y="866363"/>
            <a:ext cx="4144801" cy="8468751"/>
          </a:xfrm>
          <a:prstGeom prst="rect">
            <a:avLst/>
          </a:prstGeom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図プレースホルダー 3"/>
          <p:cNvSpPr>
            <a:spLocks noGrp="1"/>
          </p:cNvSpPr>
          <p:nvPr>
            <p:ph type="pic" sz="quarter" idx="17" hasCustomPrompt="1"/>
          </p:nvPr>
        </p:nvSpPr>
        <p:spPr>
          <a:xfrm>
            <a:off x="2531897" y="1964193"/>
            <a:ext cx="3559175" cy="6329362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23101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2" grpId="0"/>
      <p:bldP spid="13" grpId="0" animBg="1"/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/>
    </p:bld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 userDrawn="1"/>
        </p:nvSpPr>
        <p:spPr>
          <a:xfrm>
            <a:off x="-29029" y="5154972"/>
            <a:ext cx="18360000" cy="5184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0" y="5316989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角丸四角形 7"/>
          <p:cNvSpPr/>
          <p:nvPr userDrawn="1"/>
        </p:nvSpPr>
        <p:spPr>
          <a:xfrm>
            <a:off x="628206" y="2067583"/>
            <a:ext cx="10360933" cy="714377"/>
          </a:xfrm>
          <a:custGeom>
            <a:avLst/>
            <a:gdLst/>
            <a:ahLst/>
            <a:cxnLst/>
            <a:rect l="l" t="t" r="r" b="b"/>
            <a:pathLst>
              <a:path w="9179608" h="714377">
                <a:moveTo>
                  <a:pt x="169868" y="0"/>
                </a:moveTo>
                <a:lnTo>
                  <a:pt x="9009740" y="0"/>
                </a:lnTo>
                <a:cubicBezTo>
                  <a:pt x="9103556" y="0"/>
                  <a:pt x="9179608" y="76052"/>
                  <a:pt x="9179608" y="169868"/>
                </a:cubicBezTo>
                <a:lnTo>
                  <a:pt x="9179608" y="714377"/>
                </a:lnTo>
                <a:lnTo>
                  <a:pt x="0" y="714377"/>
                </a:lnTo>
                <a:lnTo>
                  <a:pt x="0" y="169868"/>
                </a:lnTo>
                <a:cubicBezTo>
                  <a:pt x="0" y="76052"/>
                  <a:pt x="76052" y="0"/>
                  <a:pt x="169868" y="0"/>
                </a:cubicBez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177800" dist="88900" algn="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図プレースホルダー 6"/>
          <p:cNvSpPr>
            <a:spLocks noGrp="1"/>
          </p:cNvSpPr>
          <p:nvPr>
            <p:ph type="pic" sz="quarter" idx="10" hasCustomPrompt="1"/>
          </p:nvPr>
        </p:nvSpPr>
        <p:spPr>
          <a:xfrm>
            <a:off x="628207" y="2686710"/>
            <a:ext cx="10360932" cy="58801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817973" y="2232734"/>
            <a:ext cx="820614" cy="267286"/>
            <a:chOff x="1266091" y="2232734"/>
            <a:chExt cx="820614" cy="267286"/>
          </a:xfrm>
          <a:blipFill dpi="0" rotWithShape="1">
            <a:blip r:embed="rId4"/>
            <a:srcRect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0" name="円/楕円 9"/>
            <p:cNvSpPr/>
            <p:nvPr userDrawn="1"/>
          </p:nvSpPr>
          <p:spPr>
            <a:xfrm>
              <a:off x="1266091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1" name="円/楕円 10"/>
            <p:cNvSpPr/>
            <p:nvPr userDrawn="1"/>
          </p:nvSpPr>
          <p:spPr>
            <a:xfrm>
              <a:off x="1542755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円/楕円 11"/>
            <p:cNvSpPr/>
            <p:nvPr userDrawn="1"/>
          </p:nvSpPr>
          <p:spPr>
            <a:xfrm>
              <a:off x="1819419" y="2232734"/>
              <a:ext cx="267286" cy="267286"/>
            </a:xfrm>
            <a:prstGeom prst="ellipse">
              <a:avLst/>
            </a:prstGeom>
            <a:grpFill/>
            <a:ln>
              <a:noFill/>
            </a:ln>
            <a:effectLst>
              <a:innerShdw blurRad="114300">
                <a:prstClr val="black"/>
              </a:inn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grpSp>
        <p:nvGrpSpPr>
          <p:cNvPr id="17" name="グループ化 16"/>
          <p:cNvGrpSpPr/>
          <p:nvPr userDrawn="1"/>
        </p:nvGrpSpPr>
        <p:grpSpPr>
          <a:xfrm>
            <a:off x="10412105" y="2203721"/>
            <a:ext cx="432000" cy="348274"/>
            <a:chOff x="9655539" y="2203721"/>
            <a:chExt cx="432000" cy="348274"/>
          </a:xfrm>
          <a:blipFill dpi="0" rotWithShape="1">
            <a:blip r:embed="rId4"/>
            <a:srcRect/>
            <a:tile tx="0" ty="0" sx="100000" sy="100000" flip="none" algn="tl"/>
          </a:blipFill>
        </p:grpSpPr>
        <p:sp>
          <p:nvSpPr>
            <p:cNvPr id="14" name="正方形/長方形 13"/>
            <p:cNvSpPr/>
            <p:nvPr userDrawn="1"/>
          </p:nvSpPr>
          <p:spPr>
            <a:xfrm>
              <a:off x="9655539" y="2203721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正方形/長方形 14"/>
            <p:cNvSpPr/>
            <p:nvPr userDrawn="1"/>
          </p:nvSpPr>
          <p:spPr>
            <a:xfrm>
              <a:off x="9655539" y="2323858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sp>
          <p:nvSpPr>
            <p:cNvPr id="16" name="正方形/長方形 15"/>
            <p:cNvSpPr/>
            <p:nvPr userDrawn="1"/>
          </p:nvSpPr>
          <p:spPr>
            <a:xfrm>
              <a:off x="9655539" y="2443995"/>
              <a:ext cx="432000" cy="108000"/>
            </a:xfrm>
            <a:prstGeom prst="rect">
              <a:avLst/>
            </a:prstGeom>
            <a:grpFill/>
            <a:ln>
              <a:noFill/>
            </a:ln>
            <a:effectLst>
              <a:outerShdw blurRad="88900" dist="76200" dir="5400000" algn="t" rotWithShape="0">
                <a:prstClr val="black">
                  <a:alpha val="40000"/>
                </a:prstClr>
              </a:outerShdw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1264913" y="1859612"/>
            <a:ext cx="6486058" cy="3166349"/>
          </a:xfrm>
          <a:prstGeom prst="rect">
            <a:avLst/>
          </a:prstGeom>
          <a:noFill/>
        </p:spPr>
        <p:txBody>
          <a:bodyPr anchor="b">
            <a:noAutofit/>
          </a:bodyPr>
          <a:lstStyle>
            <a:lvl1pPr algn="l">
              <a:lnSpc>
                <a:spcPts val="6000"/>
              </a:lnSpc>
              <a:spcBef>
                <a:spcPts val="0"/>
              </a:spcBef>
              <a:defRPr sz="6000" i="0" baseline="0">
                <a:blipFill dpi="0" rotWithShape="1">
                  <a:blip r:embed="rId5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274063" y="5438774"/>
            <a:ext cx="6476567" cy="356008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20" name="グループ化 19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21" name="涙形 2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2" name="涙形 2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3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955940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3" decel="100000" fill="hold" grpId="0" nodeType="withEffect">
                                  <p:stCondLst>
                                    <p:cond delay="7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75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7" grpId="0" animBg="1"/>
      <p:bldP spid="18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7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/>
    </p:bld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ntence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98867" y="3281656"/>
            <a:ext cx="16093440" cy="3976913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66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</a:t>
            </a:r>
            <a:br>
              <a:rPr kumimoji="1" lang="en-US" altLang="ja-JP" dirty="0" smtClean="0"/>
            </a:br>
            <a:r>
              <a:rPr kumimoji="1" lang="en-US" altLang="ja-JP" dirty="0" smtClean="0"/>
              <a:t>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74625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56" presetClass="entr" presetSubtype="0" fill="hold" nodeType="afterEffect">
                  <p:stCondLst>
                    <p:cond delay="0"/>
                  </p:stCondLst>
                  <p:iterate type="lt">
                    <p:tmPct val="5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by="(-#ppt_w*2)" calcmode="lin" valueType="num">
                      <p:cBhvr rctx="PPT">
                        <p:cTn dur="5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ppt_w</p:attrName>
                        </p:attrNameLst>
                      </p:cBhvr>
                    </p:anim>
                    <p:anim by="(#ppt_w*0.50)" calcmode="lin" valueType="num">
                      <p:cBhvr>
                        <p:cTn dur="5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</p:anim>
                    <p:anim from="(-#ppt_h/2)" to="(#ppt_y)" calcmode="lin" valueType="num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</p:anim>
                    <p:animRot by="21600000">
                      <p:cBhvr>
                        <p:cTn dur="1000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</p:bld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円/楕円 4"/>
          <p:cNvSpPr/>
          <p:nvPr userDrawn="1"/>
        </p:nvSpPr>
        <p:spPr>
          <a:xfrm>
            <a:off x="1046392" y="1517278"/>
            <a:ext cx="7325471" cy="732547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図プレースホルダー 5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1163127" y="1634013"/>
            <a:ext cx="7092000" cy="7092000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8949920" y="2590615"/>
            <a:ext cx="8517767" cy="1407886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88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8949920" y="4102238"/>
            <a:ext cx="1077775" cy="1077775"/>
          </a:xfrm>
          <a:prstGeom prst="rect">
            <a:avLst/>
          </a:prstGeom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069898" y="4161932"/>
            <a:ext cx="7397789" cy="95838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0" name="図プレースホルダー 28"/>
          <p:cNvSpPr>
            <a:spLocks noGrp="1"/>
          </p:cNvSpPr>
          <p:nvPr>
            <p:ph type="pic" sz="quarter" idx="26" hasCustomPrompt="1"/>
          </p:nvPr>
        </p:nvSpPr>
        <p:spPr>
          <a:xfrm>
            <a:off x="8949921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1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636368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2" name="図プレースホルダー 28"/>
          <p:cNvSpPr>
            <a:spLocks noGrp="1"/>
          </p:cNvSpPr>
          <p:nvPr>
            <p:ph type="pic" sz="quarter" idx="28" hasCustomPrompt="1"/>
          </p:nvPr>
        </p:nvSpPr>
        <p:spPr>
          <a:xfrm>
            <a:off x="13305692" y="6400801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3992139" y="6330461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図プレースホルダー 28"/>
          <p:cNvSpPr>
            <a:spLocks noGrp="1"/>
          </p:cNvSpPr>
          <p:nvPr>
            <p:ph type="pic" sz="quarter" idx="30" hasCustomPrompt="1"/>
          </p:nvPr>
        </p:nvSpPr>
        <p:spPr>
          <a:xfrm>
            <a:off x="8950749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637196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図プレースホルダー 28"/>
          <p:cNvSpPr>
            <a:spLocks noGrp="1"/>
          </p:cNvSpPr>
          <p:nvPr>
            <p:ph type="pic" sz="quarter" idx="32" hasCustomPrompt="1"/>
          </p:nvPr>
        </p:nvSpPr>
        <p:spPr>
          <a:xfrm>
            <a:off x="13306520" y="7365418"/>
            <a:ext cx="649459" cy="649459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7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13992967" y="7295078"/>
            <a:ext cx="3432516" cy="770854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2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cxnSp>
        <p:nvCxnSpPr>
          <p:cNvPr id="18" name="直線コネクタ 17"/>
          <p:cNvCxnSpPr/>
          <p:nvPr userDrawn="1"/>
        </p:nvCxnSpPr>
        <p:spPr>
          <a:xfrm>
            <a:off x="8949920" y="6093816"/>
            <a:ext cx="8517767" cy="0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17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3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6" presetClass="entr" presetSubtype="37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decel="10000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decel="10000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10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200"/>
                            </p:stCondLst>
                            <p:childTnLst>
                              <p:par>
                                <p:cTn id="60" presetID="34" presetClass="emph" presetSubtype="0" fill="hold" grpId="1" nodeType="after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6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6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6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 animBg="1"/>
      <p:bldP spid="5" grpId="2" animBg="1"/>
      <p:bldP spid="6" grpId="0"/>
      <p:bldP spid="7" grpId="0">
        <p:tmplLst>
          <p:tmpl>
            <p:tnLst>
              <p:par>
                <p:cTn presetID="2" presetClass="entr" presetSubtype="3" decel="100000" fill="hold" nodeType="withEffect">
                  <p:stCondLst>
                    <p:cond delay="500"/>
                  </p:stCondLst>
                  <p:iterate type="lt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1">
        <p:tmplLst>
          <p:tmpl>
            <p:tnLst>
              <p:par>
                <p:cTn presetID="34" presetClass="emph" presetSubtype="0" fill="hold" nodeType="afterEffect">
                  <p:stCondLst>
                    <p:cond delay="250"/>
                  </p:stCondLst>
                  <p:iterate type="lt">
                    <p:tmPct val="10000"/>
                  </p:iterate>
                  <p:childTnLst>
                    <p:animMotion origin="layout" path="M 0.0 0.0 L 0.0 -0.07213" pathEditMode="relative" ptsTypes="">
                      <p:cBhvr>
                        <p:cTn dur="250" accel="50000" decel="50000" autoRev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ppt_x</p:attrName>
                          <p:attrName>ppt_y</p:attrName>
                        </p:attrNameLst>
                      </p:cBhvr>
                    </p:animMotion>
                    <p:animRot by="1500000">
                      <p:cBhvr>
                        <p:cTn dur="125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12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-1500000">
                      <p:cBhvr>
                        <p:cTn dur="125" fill="hold">
                          <p:stCondLst>
                            <p:cond delay="250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  <p:animRot by="1500000">
                      <p:cBhvr>
                        <p:cTn dur="125" fill="hold">
                          <p:stCondLst>
                            <p:cond delay="375"/>
                          </p:stCondLst>
                        </p:cTn>
                        <p:tgtEl>
                          <p:spTgt spid="7"/>
                        </p:tgtEl>
                        <p:attrNameLst>
                          <p:attrName>r</p:attrName>
                        </p:attrNameLst>
                      </p:cBhvr>
                    </p:animRot>
                  </p:childTnLst>
                </p:cTn>
              </p:par>
            </p:tnLst>
          </p:tmpl>
        </p:tmplLst>
      </p:bldP>
      <p:bldP spid="8" grpId="0"/>
      <p:bldP spid="9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/>
      <p:bldP spid="11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/>
      <p:bldP spid="13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6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/>
      <p:bldP spid="15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7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/>
      <p:bldP spid="17" grpId="0" build="p">
        <p:tmplLst>
          <p:tmpl lvl="1">
            <p:tnLst>
              <p:par>
                <p:cTn presetID="2" presetClass="entr" presetSubtype="6" decel="10000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 Images">
    <p:bg>
      <p:bgPr>
        <a:blipFill dpi="0" rotWithShape="1">
          <a:blip r:embed="rId2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図プレースホルダー 5"/>
          <p:cNvSpPr>
            <a:spLocks noGrp="1"/>
          </p:cNvSpPr>
          <p:nvPr>
            <p:ph type="pic" sz="quarter" idx="12" hasCustomPrompt="1"/>
          </p:nvPr>
        </p:nvSpPr>
        <p:spPr>
          <a:xfrm>
            <a:off x="38182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4" name="図プレースホルダー 5"/>
          <p:cNvSpPr>
            <a:spLocks noGrp="1"/>
          </p:cNvSpPr>
          <p:nvPr>
            <p:ph type="pic" sz="quarter" idx="13" hasCustomPrompt="1"/>
          </p:nvPr>
        </p:nvSpPr>
        <p:spPr>
          <a:xfrm>
            <a:off x="3687753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5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337324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15" hasCustomPrompt="1"/>
          </p:nvPr>
        </p:nvSpPr>
        <p:spPr>
          <a:xfrm>
            <a:off x="10988185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7" name="図プレースホルダー 5"/>
          <p:cNvSpPr>
            <a:spLocks noGrp="1"/>
          </p:cNvSpPr>
          <p:nvPr>
            <p:ph type="pic" sz="quarter" idx="16" hasCustomPrompt="1"/>
          </p:nvPr>
        </p:nvSpPr>
        <p:spPr>
          <a:xfrm>
            <a:off x="14636467" y="43542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8" name="図プレースホルダー 5"/>
          <p:cNvSpPr>
            <a:spLocks noGrp="1"/>
          </p:cNvSpPr>
          <p:nvPr>
            <p:ph type="pic" sz="quarter" idx="17" hasCustomPrompt="1"/>
          </p:nvPr>
        </p:nvSpPr>
        <p:spPr>
          <a:xfrm>
            <a:off x="35931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18" hasCustomPrompt="1"/>
          </p:nvPr>
        </p:nvSpPr>
        <p:spPr>
          <a:xfrm>
            <a:off x="3685502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0" name="図プレースホルダー 5"/>
          <p:cNvSpPr>
            <a:spLocks noGrp="1"/>
          </p:cNvSpPr>
          <p:nvPr>
            <p:ph type="pic" sz="quarter" idx="19" hasCustomPrompt="1"/>
          </p:nvPr>
        </p:nvSpPr>
        <p:spPr>
          <a:xfrm>
            <a:off x="7335073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1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0985934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14634216" y="6628665"/>
            <a:ext cx="3600000" cy="3600000"/>
          </a:xfrm>
          <a:prstGeom prst="rect">
            <a:avLst/>
          </a:prstGeom>
          <a:noFill/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 marL="0" marR="0" indent="0" algn="l" defTabSz="163275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 smtClean="0"/>
          </a:p>
          <a:p>
            <a:endParaRPr kumimoji="1" lang="ja-JP" altLang="en-US" dirty="0"/>
          </a:p>
        </p:txBody>
      </p:sp>
      <p:sp>
        <p:nvSpPr>
          <p:cNvPr id="13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98867" y="4276581"/>
            <a:ext cx="16093440" cy="1395804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8800" i="0" baseline="0">
                <a:blipFill dpi="0" rotWithShape="1">
                  <a:blip r:embed="rId3"/>
                  <a:srcRect/>
                  <a:tile tx="0" ty="0" sx="100000" sy="100000" flip="none" algn="tl"/>
                </a:blip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098867" y="5247247"/>
            <a:ext cx="16093440" cy="921326"/>
          </a:xfrm>
          <a:prstGeom prst="rect">
            <a:avLst/>
          </a:prstGeom>
        </p:spPr>
        <p:txBody>
          <a:bodyPr anchor="t">
            <a:noAutofit/>
          </a:bodyPr>
          <a:lstStyle>
            <a:lvl1pPr algn="ctr">
              <a:lnSpc>
                <a:spcPts val="6000"/>
              </a:lnSpc>
              <a:spcBef>
                <a:spcPts val="0"/>
              </a:spcBef>
              <a:defRPr sz="44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203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50"/>
                            </p:stCondLst>
                            <p:childTnLst>
                              <p:par>
                                <p:cTn id="3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直角三角形 15"/>
          <p:cNvSpPr/>
          <p:nvPr userDrawn="1"/>
        </p:nvSpPr>
        <p:spPr>
          <a:xfrm flipH="1">
            <a:off x="747565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27" name="直線コネクタ 26"/>
          <p:cNvCxnSpPr/>
          <p:nvPr userDrawn="1"/>
        </p:nvCxnSpPr>
        <p:spPr>
          <a:xfrm flipV="1">
            <a:off x="7590971" y="0"/>
            <a:ext cx="335280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9738525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17" name="グループ化 16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8" name="涙形 17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9" name="涙形 18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0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682625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3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696686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4" name="テキスト プレースホルダー 21"/>
          <p:cNvSpPr>
            <a:spLocks noGrp="1"/>
          </p:cNvSpPr>
          <p:nvPr>
            <p:ph type="body" sz="quarter" idx="13" hasCustomPrompt="1"/>
          </p:nvPr>
        </p:nvSpPr>
        <p:spPr>
          <a:xfrm>
            <a:off x="10240288" y="3026230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bg1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254349" y="5871029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9168929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4251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/>
      <p:bldP spid="22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>
        <p:tmplLst>
          <p:tmpl>
            <p:tnLst>
              <p:par>
                <p:cTn presetID="2" presetClass="entr" presetSubtype="6" decel="100000" fill="hold" nodeType="with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正方形/長方形 10"/>
          <p:cNvSpPr/>
          <p:nvPr userDrawn="1"/>
        </p:nvSpPr>
        <p:spPr>
          <a:xfrm>
            <a:off x="9637486" y="4895440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214525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210987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" name="正方形/長方形 3"/>
          <p:cNvSpPr/>
          <p:nvPr userDrawn="1"/>
        </p:nvSpPr>
        <p:spPr>
          <a:xfrm>
            <a:off x="9054873" y="-29028"/>
            <a:ext cx="181429" cy="10332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5" name="円/楕円 4"/>
          <p:cNvSpPr/>
          <p:nvPr userDrawn="1"/>
        </p:nvSpPr>
        <p:spPr>
          <a:xfrm>
            <a:off x="8760165" y="1493887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6" name="円/楕円 5"/>
          <p:cNvSpPr/>
          <p:nvPr userDrawn="1"/>
        </p:nvSpPr>
        <p:spPr>
          <a:xfrm>
            <a:off x="8760165" y="3669609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7" name="円/楕円 6"/>
          <p:cNvSpPr/>
          <p:nvPr userDrawn="1"/>
        </p:nvSpPr>
        <p:spPr>
          <a:xfrm>
            <a:off x="8760165" y="5845331"/>
            <a:ext cx="770846" cy="770846"/>
          </a:xfrm>
          <a:prstGeom prst="ellipse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8" name="円/楕円 7"/>
          <p:cNvSpPr/>
          <p:nvPr userDrawn="1"/>
        </p:nvSpPr>
        <p:spPr>
          <a:xfrm>
            <a:off x="8760165" y="8021053"/>
            <a:ext cx="770846" cy="770846"/>
          </a:xfrm>
          <a:prstGeom prst="ellipse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sp>
        <p:nvSpPr>
          <p:cNvPr id="9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11763827" y="4970343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0072914" y="5055330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8" name="グループ化 17"/>
          <p:cNvGrpSpPr/>
          <p:nvPr userDrawn="1"/>
        </p:nvGrpSpPr>
        <p:grpSpPr>
          <a:xfrm flipH="1">
            <a:off x="9769499" y="4991832"/>
            <a:ext cx="2002861" cy="1003665"/>
            <a:chOff x="7280704" y="761243"/>
            <a:chExt cx="2002861" cy="1003665"/>
          </a:xfrm>
        </p:grpSpPr>
        <p:sp>
          <p:nvSpPr>
            <p:cNvPr id="19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20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21" name="直線コネクタ 20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コネクタ 21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コネクタ 22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正方形/長方形 24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26" name="テキスト プレースホルダー 5"/>
          <p:cNvSpPr>
            <a:spLocks noGrp="1"/>
          </p:cNvSpPr>
          <p:nvPr>
            <p:ph type="body" sz="quarter" idx="21" hasCustomPrompt="1"/>
          </p:nvPr>
        </p:nvSpPr>
        <p:spPr>
          <a:xfrm>
            <a:off x="9792200" y="5204704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22" hasCustomPrompt="1"/>
          </p:nvPr>
        </p:nvSpPr>
        <p:spPr>
          <a:xfrm>
            <a:off x="10297941" y="5995497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正方形/長方形 10"/>
          <p:cNvSpPr/>
          <p:nvPr userDrawn="1"/>
        </p:nvSpPr>
        <p:spPr>
          <a:xfrm>
            <a:off x="9637486" y="543996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テキスト プレースホルダー 21"/>
          <p:cNvSpPr>
            <a:spLocks noGrp="1"/>
          </p:cNvSpPr>
          <p:nvPr>
            <p:ph type="body" sz="quarter" idx="23" hasCustomPrompt="1"/>
          </p:nvPr>
        </p:nvSpPr>
        <p:spPr>
          <a:xfrm>
            <a:off x="11763827" y="618899"/>
            <a:ext cx="4826001" cy="1092363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0072914" y="70388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 flipH="1">
            <a:off x="9769499" y="640388"/>
            <a:ext cx="2002861" cy="1003665"/>
            <a:chOff x="7280704" y="761243"/>
            <a:chExt cx="2002861" cy="1003665"/>
          </a:xfrm>
        </p:grpSpPr>
        <p:sp>
          <p:nvSpPr>
            <p:cNvPr id="32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3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34" name="直線コネクタ 33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線コネクタ 35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線コネクタ 36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正方形/長方形 37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9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92200" y="85326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40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10297941" y="164405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1" name="正方形/長方形 10"/>
          <p:cNvSpPr/>
          <p:nvPr userDrawn="1"/>
        </p:nvSpPr>
        <p:spPr>
          <a:xfrm flipH="1">
            <a:off x="1345759" y="2689425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2" name="テキスト プレースホルダー 21"/>
          <p:cNvSpPr>
            <a:spLocks noGrp="1"/>
          </p:cNvSpPr>
          <p:nvPr>
            <p:ph type="body" sz="quarter" idx="26" hasCustomPrompt="1"/>
          </p:nvPr>
        </p:nvSpPr>
        <p:spPr>
          <a:xfrm>
            <a:off x="1786641" y="2778842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3" name="正方形/長方形 42"/>
          <p:cNvSpPr/>
          <p:nvPr userDrawn="1"/>
        </p:nvSpPr>
        <p:spPr>
          <a:xfrm>
            <a:off x="1529443" y="2863829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4" name="グループ化 43"/>
          <p:cNvGrpSpPr/>
          <p:nvPr userDrawn="1"/>
        </p:nvGrpSpPr>
        <p:grpSpPr>
          <a:xfrm>
            <a:off x="6612642" y="2800331"/>
            <a:ext cx="2002861" cy="1003665"/>
            <a:chOff x="7280704" y="761243"/>
            <a:chExt cx="2002861" cy="1003665"/>
          </a:xfrm>
        </p:grpSpPr>
        <p:sp>
          <p:nvSpPr>
            <p:cNvPr id="45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46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47" name="直線コネクタ 46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線コネクタ 47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線コネクタ 48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直線コネクタ 49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正方形/長方形 50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6969165" y="3013203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741770" y="3803996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4" name="正方形/長方形 10"/>
          <p:cNvSpPr/>
          <p:nvPr userDrawn="1"/>
        </p:nvSpPr>
        <p:spPr>
          <a:xfrm flipH="1">
            <a:off x="1349299" y="7071162"/>
            <a:ext cx="7402285" cy="2670628"/>
          </a:xfrm>
          <a:custGeom>
            <a:avLst/>
            <a:gdLst/>
            <a:ahLst/>
            <a:cxnLst/>
            <a:rect l="l" t="t" r="r" b="b"/>
            <a:pathLst>
              <a:path w="7402285" h="2670628">
                <a:moveTo>
                  <a:pt x="246743" y="0"/>
                </a:moveTo>
                <a:lnTo>
                  <a:pt x="7402285" y="0"/>
                </a:lnTo>
                <a:lnTo>
                  <a:pt x="7402285" y="2670628"/>
                </a:lnTo>
                <a:lnTo>
                  <a:pt x="246743" y="2670628"/>
                </a:lnTo>
                <a:lnTo>
                  <a:pt x="246743" y="1478425"/>
                </a:lnTo>
                <a:lnTo>
                  <a:pt x="0" y="1335314"/>
                </a:lnTo>
                <a:lnTo>
                  <a:pt x="246743" y="1192203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テキスト プレースホルダー 21"/>
          <p:cNvSpPr>
            <a:spLocks noGrp="1"/>
          </p:cNvSpPr>
          <p:nvPr>
            <p:ph type="body" sz="quarter" idx="29" hasCustomPrompt="1"/>
          </p:nvPr>
        </p:nvSpPr>
        <p:spPr>
          <a:xfrm>
            <a:off x="1790181" y="7160579"/>
            <a:ext cx="4826001" cy="1092363"/>
          </a:xfrm>
        </p:spPr>
        <p:txBody>
          <a:bodyPr anchor="ctr">
            <a:noAutofit/>
          </a:bodyPr>
          <a:lstStyle>
            <a:lvl1pPr marL="0" marR="0" indent="0" algn="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aseline="0">
                <a:solidFill>
                  <a:schemeClr val="accent2">
                    <a:lumMod val="75000"/>
                  </a:schemeClr>
                </a:solidFill>
                <a:effectLst/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56" name="正方形/長方形 55"/>
          <p:cNvSpPr/>
          <p:nvPr userDrawn="1"/>
        </p:nvSpPr>
        <p:spPr>
          <a:xfrm>
            <a:off x="1532983" y="7245566"/>
            <a:ext cx="6792686" cy="2340000"/>
          </a:xfrm>
          <a:prstGeom prst="rect">
            <a:avLst/>
          </a:prstGeom>
          <a:noFill/>
          <a:ln w="28575"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57" name="グループ化 56"/>
          <p:cNvGrpSpPr/>
          <p:nvPr userDrawn="1"/>
        </p:nvGrpSpPr>
        <p:grpSpPr>
          <a:xfrm>
            <a:off x="6616182" y="7182068"/>
            <a:ext cx="2002861" cy="1003665"/>
            <a:chOff x="7280704" y="761243"/>
            <a:chExt cx="2002861" cy="1003665"/>
          </a:xfrm>
        </p:grpSpPr>
        <p:sp>
          <p:nvSpPr>
            <p:cNvPr id="58" name="二等辺三角形 10"/>
            <p:cNvSpPr/>
            <p:nvPr userDrawn="1"/>
          </p:nvSpPr>
          <p:spPr>
            <a:xfrm rot="16200000" flipH="1">
              <a:off x="7831989" y="313735"/>
              <a:ext cx="899888" cy="2002458"/>
            </a:xfrm>
            <a:custGeom>
              <a:avLst/>
              <a:gdLst/>
              <a:ahLst/>
              <a:cxnLst/>
              <a:rect l="l" t="t" r="r" b="b"/>
              <a:pathLst>
                <a:path w="899888" h="2002458">
                  <a:moveTo>
                    <a:pt x="0" y="480724"/>
                  </a:moveTo>
                  <a:lnTo>
                    <a:pt x="0" y="481724"/>
                  </a:lnTo>
                  <a:lnTo>
                    <a:pt x="0" y="2002458"/>
                  </a:lnTo>
                  <a:lnTo>
                    <a:pt x="899888" y="2002458"/>
                  </a:lnTo>
                  <a:lnTo>
                    <a:pt x="899888" y="481724"/>
                  </a:lnTo>
                  <a:lnTo>
                    <a:pt x="899888" y="480724"/>
                  </a:lnTo>
                  <a:lnTo>
                    <a:pt x="898954" y="480724"/>
                  </a:lnTo>
                  <a:lnTo>
                    <a:pt x="449944" y="0"/>
                  </a:lnTo>
                  <a:lnTo>
                    <a:pt x="934" y="480724"/>
                  </a:lnTo>
                  <a:close/>
                </a:path>
              </a:pathLst>
            </a:cu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9" name="円/楕円 14"/>
            <p:cNvSpPr/>
            <p:nvPr userDrawn="1"/>
          </p:nvSpPr>
          <p:spPr>
            <a:xfrm>
              <a:off x="9105787" y="761243"/>
              <a:ext cx="177778" cy="294594"/>
            </a:xfrm>
            <a:custGeom>
              <a:avLst/>
              <a:gdLst/>
              <a:ahLst/>
              <a:cxnLst/>
              <a:rect l="l" t="t" r="r" b="b"/>
              <a:pathLst>
                <a:path w="177778" h="294594">
                  <a:moveTo>
                    <a:pt x="30481" y="0"/>
                  </a:moveTo>
                  <a:cubicBezTo>
                    <a:pt x="111831" y="0"/>
                    <a:pt x="177778" y="65947"/>
                    <a:pt x="177778" y="147297"/>
                  </a:cubicBezTo>
                  <a:cubicBezTo>
                    <a:pt x="177778" y="228647"/>
                    <a:pt x="111831" y="294594"/>
                    <a:pt x="30481" y="294594"/>
                  </a:cubicBezTo>
                  <a:lnTo>
                    <a:pt x="0" y="288440"/>
                  </a:lnTo>
                  <a:lnTo>
                    <a:pt x="0" y="6154"/>
                  </a:lnTo>
                  <a:cubicBezTo>
                    <a:pt x="9409" y="1134"/>
                    <a:pt x="19812" y="0"/>
                    <a:pt x="30481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cxnSp>
          <p:nvCxnSpPr>
            <p:cNvPr id="60" name="直線コネクタ 59"/>
            <p:cNvCxnSpPr/>
            <p:nvPr/>
          </p:nvCxnSpPr>
          <p:spPr>
            <a:xfrm flipH="1">
              <a:off x="7815410" y="974115"/>
              <a:ext cx="1379266" cy="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線コネクタ 60"/>
            <p:cNvCxnSpPr/>
            <p:nvPr/>
          </p:nvCxnSpPr>
          <p:spPr>
            <a:xfrm flipH="1">
              <a:off x="7815410" y="1637690"/>
              <a:ext cx="1379266" cy="1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線コネクタ 61"/>
            <p:cNvCxnSpPr/>
            <p:nvPr/>
          </p:nvCxnSpPr>
          <p:spPr>
            <a:xfrm flipH="1">
              <a:off x="7468699" y="974115"/>
              <a:ext cx="346710" cy="339726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線コネクタ 62"/>
            <p:cNvCxnSpPr/>
            <p:nvPr/>
          </p:nvCxnSpPr>
          <p:spPr>
            <a:xfrm flipH="1" flipV="1">
              <a:off x="7468699" y="1313841"/>
              <a:ext cx="346710" cy="323850"/>
            </a:xfrm>
            <a:prstGeom prst="line">
              <a:avLst/>
            </a:prstGeom>
            <a:ln w="28575">
              <a:solidFill>
                <a:schemeClr val="bg1">
                  <a:lumMod val="9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正方形/長方形 63"/>
            <p:cNvSpPr/>
            <p:nvPr userDrawn="1"/>
          </p:nvSpPr>
          <p:spPr>
            <a:xfrm>
              <a:off x="8227083" y="865019"/>
              <a:ext cx="1056079" cy="881768"/>
            </a:xfrm>
            <a:prstGeom prst="rect">
              <a:avLst/>
            </a:prstGeom>
            <a:gradFill>
              <a:gsLst>
                <a:gs pos="0">
                  <a:schemeClr val="bg2">
                    <a:alpha val="0"/>
                  </a:schemeClr>
                </a:gs>
                <a:gs pos="50000">
                  <a:schemeClr val="bg2">
                    <a:alpha val="15000"/>
                  </a:schemeClr>
                </a:gs>
                <a:gs pos="100000">
                  <a:schemeClr val="bg2">
                    <a:alpha val="3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5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6972705" y="7394940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0000</a:t>
            </a:r>
            <a:endParaRPr kumimoji="1" lang="ja-JP" altLang="en-US" dirty="0" smtClean="0"/>
          </a:p>
        </p:txBody>
      </p:sp>
      <p:sp>
        <p:nvSpPr>
          <p:cNvPr id="66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1745310" y="8185733"/>
            <a:ext cx="6349945" cy="124713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r">
              <a:lnSpc>
                <a:spcPct val="130000"/>
              </a:lnSpc>
              <a:spcBef>
                <a:spcPts val="120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653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750"/>
                            </p:stCondLst>
                            <p:childTnLst>
                              <p:par>
                                <p:cTn id="5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000"/>
                            </p:stCondLst>
                            <p:childTnLst>
                              <p:par>
                                <p:cTn id="7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7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0"/>
                            </p:stCondLst>
                            <p:childTnLst>
                              <p:par>
                                <p:cTn id="98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750"/>
                            </p:stCondLst>
                            <p:childTnLst>
                              <p:par>
                                <p:cTn id="10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6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0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5" grpId="0" animBg="1"/>
      <p:bldP spid="6" grpId="0" animBg="1"/>
      <p:bldP spid="7" grpId="0" animBg="1"/>
      <p:bldP spid="8" grpId="0" animBg="1"/>
      <p:bldP spid="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7" grpId="0" animBg="1"/>
      <p:bldP spid="26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9" grpId="0" build="p">
        <p:tmplLst>
          <p:tmpl lvl="1">
            <p:tnLst>
              <p:par>
                <p:cTn presetID="22" presetClass="entr" presetSubtype="8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animBg="1"/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animBg="1"/>
      <p:bldP spid="55" grpId="0" build="p">
        <p:tmplLst>
          <p:tmpl lvl="1"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animBg="1"/>
      <p:bldP spid="6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 and Iconic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50504" y="253186"/>
            <a:ext cx="8831606" cy="1368152"/>
          </a:xfrm>
        </p:spPr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454042" y="1652593"/>
            <a:ext cx="8827802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67" name="正方形/長方形 66"/>
          <p:cNvSpPr/>
          <p:nvPr userDrawn="1"/>
        </p:nvSpPr>
        <p:spPr>
          <a:xfrm>
            <a:off x="9481626" y="-26432"/>
            <a:ext cx="8856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8" name="直線コネクタ 67"/>
          <p:cNvCxnSpPr/>
          <p:nvPr userDrawn="1"/>
        </p:nvCxnSpPr>
        <p:spPr>
          <a:xfrm>
            <a:off x="9667379" y="36513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図プレースホルダー 4"/>
          <p:cNvSpPr>
            <a:spLocks noGrp="1"/>
          </p:cNvSpPr>
          <p:nvPr>
            <p:ph type="pic" sz="quarter" idx="23" hasCustomPrompt="1"/>
          </p:nvPr>
        </p:nvSpPr>
        <p:spPr>
          <a:xfrm>
            <a:off x="9777046" y="0"/>
            <a:ext cx="8514129" cy="1028700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70" name="円/楕円 69"/>
          <p:cNvSpPr/>
          <p:nvPr userDrawn="1"/>
        </p:nvSpPr>
        <p:spPr>
          <a:xfrm>
            <a:off x="914558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1" name="円/楕円 70"/>
          <p:cNvSpPr/>
          <p:nvPr userDrawn="1"/>
        </p:nvSpPr>
        <p:spPr>
          <a:xfrm>
            <a:off x="1079046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2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1296307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3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2271727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4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2270250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75" name="円/楕円 74"/>
          <p:cNvSpPr/>
          <p:nvPr userDrawn="1"/>
        </p:nvSpPr>
        <p:spPr>
          <a:xfrm>
            <a:off x="914558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6" name="円/楕円 75"/>
          <p:cNvSpPr/>
          <p:nvPr userDrawn="1"/>
        </p:nvSpPr>
        <p:spPr>
          <a:xfrm>
            <a:off x="1079046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7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1296307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78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2271727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9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2270250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5" name="円/楕円 84"/>
          <p:cNvSpPr/>
          <p:nvPr userDrawn="1"/>
        </p:nvSpPr>
        <p:spPr>
          <a:xfrm>
            <a:off x="912180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6" name="円/楕円 85"/>
          <p:cNvSpPr/>
          <p:nvPr userDrawn="1"/>
        </p:nvSpPr>
        <p:spPr>
          <a:xfrm>
            <a:off x="1076668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7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1293929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2269349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9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2267872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15369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25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250"/>
                            </p:stCondLst>
                            <p:childTnLst>
                              <p:par>
                                <p:cTn id="4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750"/>
                            </p:stCondLst>
                            <p:childTnLst>
                              <p:par>
                                <p:cTn id="5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25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750"/>
                            </p:stCondLst>
                            <p:childTnLst>
                              <p:par>
                                <p:cTn id="6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250"/>
                            </p:stCondLst>
                            <p:childTnLst>
                              <p:par>
                                <p:cTn id="6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250"/>
                            </p:stCondLst>
                            <p:childTnLst>
                              <p:par>
                                <p:cTn id="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75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animBg="1"/>
      <p:bldP spid="69" grpId="0"/>
      <p:bldP spid="70" grpId="0" animBg="1"/>
      <p:bldP spid="71" grpId="0" animBg="1"/>
      <p:bldP spid="72" grpId="0"/>
      <p:bldP spid="73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animBg="1"/>
      <p:bldP spid="76" grpId="0" animBg="1"/>
      <p:bldP spid="77" grpId="0"/>
      <p:bldP spid="7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7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5" grpId="0" animBg="1"/>
      <p:bldP spid="86" grpId="0" animBg="1"/>
      <p:bldP spid="87" grpId="0"/>
      <p:bldP spid="8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8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ユーザー設定レイアウ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直角三角形 15"/>
          <p:cNvSpPr/>
          <p:nvPr userDrawn="1"/>
        </p:nvSpPr>
        <p:spPr>
          <a:xfrm>
            <a:off x="0" y="0"/>
            <a:ext cx="10815525" cy="10287000"/>
          </a:xfrm>
          <a:custGeom>
            <a:avLst/>
            <a:gdLst/>
            <a:ahLst/>
            <a:cxnLst/>
            <a:rect l="l" t="t" r="r" b="b"/>
            <a:pathLst>
              <a:path w="10815525" h="10287000">
                <a:moveTo>
                  <a:pt x="7475651" y="0"/>
                </a:moveTo>
                <a:lnTo>
                  <a:pt x="0" y="0"/>
                </a:lnTo>
                <a:lnTo>
                  <a:pt x="0" y="10287000"/>
                </a:lnTo>
                <a:lnTo>
                  <a:pt x="7475651" y="10287000"/>
                </a:lnTo>
                <a:lnTo>
                  <a:pt x="10815525" y="10287000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11"/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561525" cy="10287000"/>
          </a:xfrm>
          <a:custGeom>
            <a:avLst/>
            <a:gdLst/>
            <a:ahLst/>
            <a:cxnLst/>
            <a:rect l="l" t="t" r="r" b="b"/>
            <a:pathLst>
              <a:path w="10561525" h="10287000">
                <a:moveTo>
                  <a:pt x="0" y="0"/>
                </a:moveTo>
                <a:lnTo>
                  <a:pt x="7221651" y="0"/>
                </a:lnTo>
                <a:lnTo>
                  <a:pt x="10561525" y="10287000"/>
                </a:lnTo>
                <a:lnTo>
                  <a:pt x="7221651" y="10287000"/>
                </a:lnTo>
                <a:lnTo>
                  <a:pt x="0" y="1028700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cxnSp>
        <p:nvCxnSpPr>
          <p:cNvPr id="13" name="直線コネクタ 12"/>
          <p:cNvCxnSpPr/>
          <p:nvPr userDrawn="1"/>
        </p:nvCxnSpPr>
        <p:spPr>
          <a:xfrm flipH="1" flipV="1">
            <a:off x="7315200" y="0"/>
            <a:ext cx="3352801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10445421" y="3033488"/>
            <a:ext cx="6908346" cy="2801257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8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000" baseline="0">
                <a:solidFill>
                  <a:schemeClr val="tx2"/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0459482" y="5878287"/>
            <a:ext cx="6894286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1077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/>
      <p:bldP spid="20" grpId="0">
        <p:tmplLst>
          <p:tmpl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4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2553281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277091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4339418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4557055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12555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634319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1" name="テキスト プレースホルダー 15"/>
          <p:cNvSpPr>
            <a:spLocks noGrp="1"/>
          </p:cNvSpPr>
          <p:nvPr>
            <p:ph type="body" sz="quarter" idx="27" hasCustomPrompt="1"/>
          </p:nvPr>
        </p:nvSpPr>
        <p:spPr>
          <a:xfrm>
            <a:off x="6222434" y="7911691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6650452" y="8129328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272912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336016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451494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14598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630076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693179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7" name="テキスト プレースホルダー 21"/>
          <p:cNvSpPr>
            <a:spLocks noGrp="1"/>
          </p:cNvSpPr>
          <p:nvPr>
            <p:ph type="body" sz="quarter" idx="34" hasCustomPrompt="1"/>
          </p:nvPr>
        </p:nvSpPr>
        <p:spPr>
          <a:xfrm>
            <a:off x="8363582" y="8086582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600" baseline="0">
                <a:solidFill>
                  <a:schemeClr val="accent2">
                    <a:lumMod val="75000"/>
                  </a:schemeClr>
                </a:solidFill>
                <a:effectLst>
                  <a:innerShdw blurRad="114300">
                    <a:prstClr val="black"/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35" hasCustomPrompt="1"/>
          </p:nvPr>
        </p:nvSpPr>
        <p:spPr>
          <a:xfrm>
            <a:off x="8363582" y="8717618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869021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800"/>
                            </p:stCondLst>
                            <p:childTnLst>
                              <p:par>
                                <p:cTn id="7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300"/>
                            </p:stCondLst>
                            <p:childTnLst>
                              <p:par>
                                <p:cTn id="8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7900"/>
                            </p:stCondLst>
                            <p:childTnLst>
                              <p:par>
                                <p:cTn id="9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and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/>
          </a:p>
        </p:txBody>
      </p:sp>
      <p:sp>
        <p:nvSpPr>
          <p:cNvPr id="5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856342" y="3143774"/>
            <a:ext cx="7939315" cy="4933426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34" name="直線コネクタ 33"/>
          <p:cNvCxnSpPr/>
          <p:nvPr userDrawn="1"/>
        </p:nvCxnSpPr>
        <p:spPr>
          <a:xfrm>
            <a:off x="885370" y="3324874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コネクタ 34"/>
          <p:cNvCxnSpPr/>
          <p:nvPr userDrawn="1"/>
        </p:nvCxnSpPr>
        <p:spPr>
          <a:xfrm>
            <a:off x="1052998" y="3143774"/>
            <a:ext cx="0" cy="493342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/>
          <p:nvPr userDrawn="1"/>
        </p:nvCxnSpPr>
        <p:spPr>
          <a:xfrm>
            <a:off x="885370" y="7876916"/>
            <a:ext cx="793931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 flipV="1">
            <a:off x="8592457" y="3100233"/>
            <a:ext cx="0" cy="4976967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図プレースホルダー 24"/>
          <p:cNvSpPr>
            <a:spLocks noGrp="1"/>
          </p:cNvSpPr>
          <p:nvPr>
            <p:ph type="pic" sz="quarter" idx="14" hasCustomPrompt="1"/>
          </p:nvPr>
        </p:nvSpPr>
        <p:spPr>
          <a:xfrm>
            <a:off x="1165224" y="3423116"/>
            <a:ext cx="7321550" cy="4336583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39" name="二等辺三角形 10"/>
          <p:cNvSpPr/>
          <p:nvPr userDrawn="1"/>
        </p:nvSpPr>
        <p:spPr>
          <a:xfrm rot="5400000">
            <a:off x="12577847" y="-67651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0" name="グループ化 39"/>
          <p:cNvGrpSpPr/>
          <p:nvPr userDrawn="1"/>
        </p:nvGrpSpPr>
        <p:grpSpPr>
          <a:xfrm>
            <a:off x="9651549" y="3083391"/>
            <a:ext cx="6655890" cy="663576"/>
            <a:chOff x="1012371" y="3126253"/>
            <a:chExt cx="6655890" cy="663576"/>
          </a:xfrm>
        </p:grpSpPr>
        <p:cxnSp>
          <p:nvCxnSpPr>
            <p:cNvPr id="41" name="直線コネクタ 40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コネクタ 41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コネクタ 42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線コネクタ 43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図 4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3214" y="2561784"/>
            <a:ext cx="482540" cy="1722666"/>
          </a:xfrm>
          <a:prstGeom prst="rect">
            <a:avLst/>
          </a:prstGeom>
        </p:spPr>
      </p:pic>
      <p:sp>
        <p:nvSpPr>
          <p:cNvPr id="4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9651549" y="3083391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4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651549" y="3915926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8" name="二等辺三角形 10"/>
          <p:cNvSpPr/>
          <p:nvPr userDrawn="1"/>
        </p:nvSpPr>
        <p:spPr>
          <a:xfrm rot="5400000">
            <a:off x="12579750" y="3085132"/>
            <a:ext cx="899888" cy="6981537"/>
          </a:xfrm>
          <a:custGeom>
            <a:avLst/>
            <a:gdLst/>
            <a:ahLst/>
            <a:cxnLst/>
            <a:rect l="l" t="t" r="r" b="b"/>
            <a:pathLst>
              <a:path w="899888" h="698153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981537"/>
                </a:lnTo>
                <a:close/>
              </a:path>
            </a:pathLst>
          </a:cu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49" name="グループ化 48"/>
          <p:cNvGrpSpPr/>
          <p:nvPr userDrawn="1"/>
        </p:nvGrpSpPr>
        <p:grpSpPr>
          <a:xfrm>
            <a:off x="9653452" y="6236174"/>
            <a:ext cx="6655890" cy="663576"/>
            <a:chOff x="1012371" y="3126253"/>
            <a:chExt cx="6655890" cy="663576"/>
          </a:xfrm>
        </p:grpSpPr>
        <p:cxnSp>
          <p:nvCxnSpPr>
            <p:cNvPr id="50" name="直線コネクタ 49"/>
            <p:cNvCxnSpPr/>
            <p:nvPr/>
          </p:nvCxnSpPr>
          <p:spPr>
            <a:xfrm>
              <a:off x="1012371" y="3126253"/>
              <a:ext cx="6309180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直線コネクタ 50"/>
            <p:cNvCxnSpPr/>
            <p:nvPr/>
          </p:nvCxnSpPr>
          <p:spPr>
            <a:xfrm flipV="1">
              <a:off x="1012371" y="3789828"/>
              <a:ext cx="6309180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線コネクタ 51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線コネクタ 52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4" name="図 5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5117" y="5714567"/>
            <a:ext cx="482540" cy="1722666"/>
          </a:xfrm>
          <a:prstGeom prst="rect">
            <a:avLst/>
          </a:prstGeom>
        </p:spPr>
      </p:pic>
      <p:sp>
        <p:nvSpPr>
          <p:cNvPr id="55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653452" y="623617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9653452" y="7068709"/>
            <a:ext cx="6309180" cy="1727631"/>
          </a:xfrm>
        </p:spPr>
        <p:txBody>
          <a:bodyPr anchor="t">
            <a:normAutofit/>
          </a:bodyPr>
          <a:lstStyle>
            <a:lvl1pPr algn="l"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64359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8" grpId="0"/>
      <p:bldP spid="39" grpId="0" animBg="1"/>
      <p:bldP spid="4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5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10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g List with 3 Item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/>
          <p:cNvSpPr/>
          <p:nvPr userDrawn="1"/>
        </p:nvSpPr>
        <p:spPr>
          <a:xfrm>
            <a:off x="-29029" y="-29028"/>
            <a:ext cx="8128000" cy="10368000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5" name="直線コネクタ 4"/>
          <p:cNvCxnSpPr/>
          <p:nvPr userDrawn="1"/>
        </p:nvCxnSpPr>
        <p:spPr>
          <a:xfrm>
            <a:off x="7945343" y="0"/>
            <a:ext cx="0" cy="1028700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図プレースホルダー 40"/>
          <p:cNvSpPr>
            <a:spLocks noGrp="1"/>
          </p:cNvSpPr>
          <p:nvPr>
            <p:ph type="pic" sz="quarter" idx="29" hasCustomPrompt="1"/>
          </p:nvPr>
        </p:nvSpPr>
        <p:spPr>
          <a:xfrm>
            <a:off x="0" y="-28575"/>
            <a:ext cx="7835705" cy="10367963"/>
          </a:xfrm>
          <a:effectLst>
            <a:innerShdw blurRad="63500" dist="508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 hasCustomPrompt="1"/>
          </p:nvPr>
        </p:nvSpPr>
        <p:spPr>
          <a:xfrm>
            <a:off x="6222434" y="3312935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598871" y="3530572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7" name="テキスト プレースホルダー 15"/>
          <p:cNvSpPr>
            <a:spLocks noGrp="1"/>
          </p:cNvSpPr>
          <p:nvPr>
            <p:ph type="body" sz="quarter" idx="23" hasCustomPrompt="1"/>
          </p:nvPr>
        </p:nvSpPr>
        <p:spPr>
          <a:xfrm>
            <a:off x="6222434" y="5099072"/>
            <a:ext cx="2002458" cy="985543"/>
          </a:xfrm>
          <a:blipFill>
            <a:blip r:embed="rId4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6624661" y="5316709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29" name="テキスト プレースホルダー 15"/>
          <p:cNvSpPr>
            <a:spLocks noGrp="1"/>
          </p:cNvSpPr>
          <p:nvPr>
            <p:ph type="body" sz="quarter" idx="25" hasCustomPrompt="1"/>
          </p:nvPr>
        </p:nvSpPr>
        <p:spPr>
          <a:xfrm>
            <a:off x="6222434" y="6885209"/>
            <a:ext cx="2002458" cy="985543"/>
          </a:xfrm>
          <a:blipFill>
            <a:blip r:embed="rId3"/>
            <a:stretch>
              <a:fillRect/>
            </a:stretch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30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6624662" y="7102846"/>
            <a:ext cx="1512389" cy="66357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lnSpc>
                <a:spcPct val="100000"/>
              </a:lnSpc>
              <a:spcBef>
                <a:spcPts val="0"/>
              </a:spcBef>
              <a:defRPr sz="3600" i="0" baseline="0">
                <a:solidFill>
                  <a:schemeClr val="bg1"/>
                </a:solidFill>
                <a:effectLst>
                  <a:innerShdw blurRad="63500" dist="381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WORD</a:t>
            </a:r>
            <a:endParaRPr kumimoji="1" lang="ja-JP" altLang="en-US" dirty="0" smtClean="0"/>
          </a:p>
        </p:txBody>
      </p:sp>
      <p:sp>
        <p:nvSpPr>
          <p:cNvPr id="33" name="テキスト プレースホルダー 21"/>
          <p:cNvSpPr>
            <a:spLocks noGrp="1"/>
          </p:cNvSpPr>
          <p:nvPr>
            <p:ph type="body" sz="quarter" idx="10" hasCustomPrompt="1"/>
          </p:nvPr>
        </p:nvSpPr>
        <p:spPr>
          <a:xfrm>
            <a:off x="8363582" y="3446577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grpSp>
        <p:nvGrpSpPr>
          <p:cNvPr id="34" name="グループ化 3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5" name="涙形 3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5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36" name="涙形 3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3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4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63582" y="4077613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3" name="テキスト プレースホルダー 21"/>
          <p:cNvSpPr>
            <a:spLocks noGrp="1"/>
          </p:cNvSpPr>
          <p:nvPr>
            <p:ph type="body" sz="quarter" idx="30" hasCustomPrompt="1"/>
          </p:nvPr>
        </p:nvSpPr>
        <p:spPr>
          <a:xfrm>
            <a:off x="8363582" y="5232395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4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8363582" y="5863431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5" name="テキスト プレースホルダー 21"/>
          <p:cNvSpPr>
            <a:spLocks noGrp="1"/>
          </p:cNvSpPr>
          <p:nvPr>
            <p:ph type="body" sz="quarter" idx="32" hasCustomPrompt="1"/>
          </p:nvPr>
        </p:nvSpPr>
        <p:spPr>
          <a:xfrm>
            <a:off x="8363582" y="7018213"/>
            <a:ext cx="9060525" cy="759652"/>
          </a:xfrm>
        </p:spPr>
        <p:txBody>
          <a:bodyPr anchor="ctr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46" name="テキスト プレースホルダー 5"/>
          <p:cNvSpPr>
            <a:spLocks noGrp="1"/>
          </p:cNvSpPr>
          <p:nvPr>
            <p:ph type="body" sz="quarter" idx="33" hasCustomPrompt="1"/>
          </p:nvPr>
        </p:nvSpPr>
        <p:spPr>
          <a:xfrm>
            <a:off x="8363582" y="7649249"/>
            <a:ext cx="9046460" cy="1073502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939829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600"/>
                            </p:stCondLst>
                            <p:childTnLst>
                              <p:par>
                                <p:cTn id="4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100"/>
                            </p:stCondLst>
                            <p:childTnLst>
                              <p:par>
                                <p:cTn id="5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00"/>
                            </p:stCondLst>
                            <p:childTnLst>
                              <p:par>
                                <p:cTn id="5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00"/>
                            </p:stCondLst>
                            <p:childTnLst>
                              <p:par>
                                <p:cTn id="6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700"/>
                            </p:stCondLst>
                            <p:childTnLst>
                              <p:par>
                                <p:cTn id="6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3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1" grpId="0"/>
      <p:bldP spid="3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1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>
        <p:tmplLst>
          <p:tmpl>
            <p:tnLst>
              <p:par>
                <p:cTn presetID="22" presetClass="entr" presetSubtype="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>
        <p:tmplLst>
          <p:tmpl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/>
      <p:bldP spid="4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Keyword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17"/>
          <p:cNvSpPr/>
          <p:nvPr userDrawn="1"/>
        </p:nvSpPr>
        <p:spPr>
          <a:xfrm rot="1028648">
            <a:off x="1652911" y="9162876"/>
            <a:ext cx="7740100" cy="995707"/>
          </a:xfrm>
          <a:custGeom>
            <a:avLst/>
            <a:gdLst/>
            <a:ahLst/>
            <a:cxnLst/>
            <a:rect l="l" t="t" r="r" b="b"/>
            <a:pathLst>
              <a:path w="7740100" h="995707">
                <a:moveTo>
                  <a:pt x="0" y="14126"/>
                </a:moveTo>
                <a:lnTo>
                  <a:pt x="3403199" y="14126"/>
                </a:lnTo>
                <a:lnTo>
                  <a:pt x="3398841" y="0"/>
                </a:lnTo>
                <a:lnTo>
                  <a:pt x="7740100" y="0"/>
                </a:lnTo>
                <a:lnTo>
                  <a:pt x="4512351" y="995707"/>
                </a:lnTo>
                <a:lnTo>
                  <a:pt x="302802" y="99570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9" name="正方形/長方形 17"/>
          <p:cNvSpPr/>
          <p:nvPr userDrawn="1"/>
        </p:nvSpPr>
        <p:spPr>
          <a:xfrm rot="1028648">
            <a:off x="1689656" y="725005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7" name="正方形/長方形 17"/>
          <p:cNvSpPr/>
          <p:nvPr userDrawn="1"/>
        </p:nvSpPr>
        <p:spPr>
          <a:xfrm rot="1028648">
            <a:off x="1689653" y="5580000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17"/>
          <p:cNvSpPr/>
          <p:nvPr userDrawn="1"/>
        </p:nvSpPr>
        <p:spPr>
          <a:xfrm rot="1028648">
            <a:off x="-103402" y="290731"/>
            <a:ext cx="7824099" cy="995708"/>
          </a:xfrm>
          <a:custGeom>
            <a:avLst/>
            <a:gdLst/>
            <a:ahLst/>
            <a:cxnLst/>
            <a:rect l="l" t="t" r="r" b="b"/>
            <a:pathLst>
              <a:path w="7824099" h="995708">
                <a:moveTo>
                  <a:pt x="0" y="835235"/>
                </a:moveTo>
                <a:lnTo>
                  <a:pt x="2707552" y="0"/>
                </a:lnTo>
                <a:lnTo>
                  <a:pt x="7521297" y="0"/>
                </a:lnTo>
                <a:lnTo>
                  <a:pt x="7824099" y="981582"/>
                </a:lnTo>
                <a:lnTo>
                  <a:pt x="4420900" y="981582"/>
                </a:lnTo>
                <a:lnTo>
                  <a:pt x="4425258" y="995708"/>
                </a:lnTo>
                <a:lnTo>
                  <a:pt x="49503" y="995708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4" name="正方形/長方形 17"/>
          <p:cNvSpPr/>
          <p:nvPr userDrawn="1"/>
        </p:nvSpPr>
        <p:spPr>
          <a:xfrm rot="1028648">
            <a:off x="1689655" y="3909941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正方形/長方形 17"/>
          <p:cNvSpPr/>
          <p:nvPr userDrawn="1"/>
        </p:nvSpPr>
        <p:spPr>
          <a:xfrm rot="1028648">
            <a:off x="1689655" y="2236429"/>
            <a:ext cx="5992431" cy="981582"/>
          </a:xfrm>
          <a:custGeom>
            <a:avLst/>
            <a:gdLst/>
            <a:ahLst/>
            <a:cxnLst/>
            <a:rect l="l" t="t" r="r" b="b"/>
            <a:pathLst>
              <a:path w="5992431" h="981582">
                <a:moveTo>
                  <a:pt x="0" y="0"/>
                </a:moveTo>
                <a:lnTo>
                  <a:pt x="5689629" y="0"/>
                </a:lnTo>
                <a:lnTo>
                  <a:pt x="5992431" y="981582"/>
                </a:lnTo>
                <a:lnTo>
                  <a:pt x="302802" y="981582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2995387" y="-42204"/>
            <a:ext cx="3380967" cy="10368000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ja-JP" altLang="en-US"/>
          </a:p>
        </p:txBody>
      </p:sp>
      <p:cxnSp>
        <p:nvCxnSpPr>
          <p:cNvPr id="50" name="直線コネクタ 49"/>
          <p:cNvCxnSpPr/>
          <p:nvPr userDrawn="1"/>
        </p:nvCxnSpPr>
        <p:spPr>
          <a:xfrm>
            <a:off x="6201508" y="-38796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>
            <a:off x="3179299" y="0"/>
            <a:ext cx="0" cy="10325796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4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0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8388034" y="3565703"/>
            <a:ext cx="8965733" cy="2269042"/>
          </a:xfrm>
        </p:spPr>
        <p:txBody>
          <a:bodyPr anchor="b">
            <a:noAutofit/>
          </a:bodyPr>
          <a:lstStyle>
            <a:lvl1pPr marL="0" marR="0" indent="0" algn="l" defTabSz="1633027" rtl="0" eaLnBrk="1" fontAlgn="auto" latinLnBrk="0" hangingPunct="1">
              <a:lnSpc>
                <a:spcPts val="6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6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21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8388034" y="5878287"/>
            <a:ext cx="8965734" cy="2421393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967461" y="1376827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967461" y="3048535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1967461" y="4718594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1967459" y="6388653"/>
            <a:ext cx="5436818" cy="1034336"/>
          </a:xfrm>
          <a:prstGeom prst="rect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正方形/長方形 29"/>
          <p:cNvSpPr/>
          <p:nvPr userDrawn="1"/>
        </p:nvSpPr>
        <p:spPr>
          <a:xfrm>
            <a:off x="1967462" y="8058712"/>
            <a:ext cx="5436818" cy="1034336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33" name="直線コネクタ 32"/>
          <p:cNvCxnSpPr/>
          <p:nvPr userDrawn="1"/>
        </p:nvCxnSpPr>
        <p:spPr>
          <a:xfrm>
            <a:off x="2036826" y="1519740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コネクタ 36"/>
          <p:cNvCxnSpPr/>
          <p:nvPr userDrawn="1"/>
        </p:nvCxnSpPr>
        <p:spPr>
          <a:xfrm>
            <a:off x="2036825" y="2271258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/>
          <p:nvPr userDrawn="1"/>
        </p:nvCxnSpPr>
        <p:spPr>
          <a:xfrm>
            <a:off x="2036830" y="3181626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>
            <a:off x="2036829" y="3933144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線コネクタ 39"/>
          <p:cNvCxnSpPr/>
          <p:nvPr userDrawn="1"/>
        </p:nvCxnSpPr>
        <p:spPr>
          <a:xfrm>
            <a:off x="2036831" y="4865283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コネクタ 40"/>
          <p:cNvCxnSpPr/>
          <p:nvPr userDrawn="1"/>
        </p:nvCxnSpPr>
        <p:spPr>
          <a:xfrm>
            <a:off x="2036830" y="561680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コネクタ 41"/>
          <p:cNvCxnSpPr/>
          <p:nvPr userDrawn="1"/>
        </p:nvCxnSpPr>
        <p:spPr>
          <a:xfrm>
            <a:off x="2036825" y="6519911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線コネクタ 42"/>
          <p:cNvCxnSpPr/>
          <p:nvPr userDrawn="1"/>
        </p:nvCxnSpPr>
        <p:spPr>
          <a:xfrm>
            <a:off x="2036824" y="7271429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コネクタ 43"/>
          <p:cNvCxnSpPr/>
          <p:nvPr userDrawn="1"/>
        </p:nvCxnSpPr>
        <p:spPr>
          <a:xfrm>
            <a:off x="2036832" y="8203567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コネクタ 44"/>
          <p:cNvCxnSpPr/>
          <p:nvPr userDrawn="1"/>
        </p:nvCxnSpPr>
        <p:spPr>
          <a:xfrm>
            <a:off x="2036831" y="8955085"/>
            <a:ext cx="5367451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2024172" y="152335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2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2024172" y="3213720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3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2021828" y="4883779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2023734" y="6553838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55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2020420" y="8237965"/>
            <a:ext cx="5291029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1508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75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3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2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8750"/>
                            </p:stCondLst>
                            <p:childTnLst>
                              <p:par>
                                <p:cTn id="119" presetID="2" presetClass="entr" presetSubtype="3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9650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9" grpId="0" animBg="1"/>
      <p:bldP spid="27" grpId="0" animBg="1"/>
      <p:bldP spid="25" grpId="0" animBg="1"/>
      <p:bldP spid="24" grpId="0" animBg="1"/>
      <p:bldP spid="18" grpId="0" animBg="1"/>
      <p:bldP spid="15" grpId="0" animBg="1"/>
      <p:bldP spid="9" grpId="0"/>
      <p:bldP spid="20" grpId="0">
        <p:tmplLst>
          <p:tmpl>
            <p:tnLst>
              <p:par>
                <p:cTn presetID="2" presetClass="entr" presetSubtype="3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" grpId="0" animBg="1"/>
      <p:bldP spid="16" grpId="0" animBg="1"/>
      <p:bldP spid="17" grpId="0" animBg="1"/>
      <p:bldP spid="28" grpId="0" animBg="1"/>
      <p:bldP spid="30" grpId="0" animBg="1"/>
      <p:bldP spid="51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3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5" name="正方形/長方形 14"/>
          <p:cNvSpPr/>
          <p:nvPr userDrawn="1"/>
        </p:nvSpPr>
        <p:spPr>
          <a:xfrm>
            <a:off x="-29029" y="3066762"/>
            <a:ext cx="18360000" cy="4220306"/>
          </a:xfrm>
          <a:prstGeom prst="rec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16" name="直線コネクタ 15"/>
          <p:cNvCxnSpPr/>
          <p:nvPr userDrawn="1"/>
        </p:nvCxnSpPr>
        <p:spPr>
          <a:xfrm>
            <a:off x="72579" y="7104191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コネクタ 21"/>
          <p:cNvCxnSpPr/>
          <p:nvPr userDrawn="1"/>
        </p:nvCxnSpPr>
        <p:spPr>
          <a:xfrm>
            <a:off x="32783" y="3219162"/>
            <a:ext cx="18258392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図 10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8" t="19168" r="27970" b="63439"/>
          <a:stretch/>
        </p:blipFill>
        <p:spPr>
          <a:xfrm>
            <a:off x="6622511" y="2609779"/>
            <a:ext cx="2585548" cy="2160514"/>
          </a:xfrm>
          <a:prstGeom prst="rect">
            <a:avLst/>
          </a:prstGeom>
        </p:spPr>
      </p:pic>
      <p:sp>
        <p:nvSpPr>
          <p:cNvPr id="24" name="テキスト プレースホルダー 5"/>
          <p:cNvSpPr>
            <a:spLocks noGrp="1"/>
          </p:cNvSpPr>
          <p:nvPr>
            <p:ph type="body" sz="quarter" idx="32" hasCustomPrompt="1"/>
          </p:nvPr>
        </p:nvSpPr>
        <p:spPr>
          <a:xfrm>
            <a:off x="1137443" y="7615241"/>
            <a:ext cx="16016288" cy="1543272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153439" y="0"/>
            <a:ext cx="6091237" cy="7273757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109583" y="3690036"/>
            <a:ext cx="7878045" cy="3076523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8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47805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855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animBg="1"/>
      <p:bldP spid="17" grpId="0" animBg="1"/>
      <p:bldP spid="17" grpId="1" animBg="1"/>
      <p:bldP spid="18" grpId="0"/>
      <p:bldP spid="2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27" grpId="0">
        <p:tmplLst>
          <p:tmpl>
            <p:tnLst>
              <p:par>
                <p:cTn presetID="22" presetClass="entr" presetSubtype="4" fill="hold" nodeType="afterEffect">
                  <p:stCondLst>
                    <p:cond delay="0"/>
                  </p:stCondLst>
                  <p:iterate type="lt">
                    <p:tmPct val="3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8374744" y="253186"/>
            <a:ext cx="8113486" cy="1368152"/>
          </a:xfr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 dpi="0" rotWithShape="1">
              <a:blip r:embed="rId2"/>
              <a:srcRect/>
              <a:tile tx="0" ty="0" sx="100000" sy="100000" flip="none" algn="tl"/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8388034" y="1652593"/>
            <a:ext cx="8129223" cy="647693"/>
          </a:xfrm>
        </p:spPr>
        <p:txBody>
          <a:bodyPr anchor="t">
            <a:noAutofit/>
          </a:bodyPr>
          <a:lstStyle>
            <a:lvl1pPr algn="l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7" name="正方形/長方形 16"/>
          <p:cNvSpPr/>
          <p:nvPr userDrawn="1"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18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19" name="直線コネクタ 18"/>
          <p:cNvCxnSpPr/>
          <p:nvPr userDrawn="1"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円/楕円 19"/>
          <p:cNvSpPr/>
          <p:nvPr userDrawn="1"/>
        </p:nvSpPr>
        <p:spPr>
          <a:xfrm>
            <a:off x="8410462" y="2825104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円/楕円 20"/>
          <p:cNvSpPr/>
          <p:nvPr userDrawn="1"/>
        </p:nvSpPr>
        <p:spPr>
          <a:xfrm>
            <a:off x="8574950" y="2989592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図プレースホルダー 7"/>
          <p:cNvSpPr>
            <a:spLocks noGrp="1"/>
          </p:cNvSpPr>
          <p:nvPr>
            <p:ph type="pic" sz="quarter" idx="12" hasCustomPrompt="1"/>
          </p:nvPr>
        </p:nvSpPr>
        <p:spPr>
          <a:xfrm>
            <a:off x="8792211" y="3206853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25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9767631" y="3825913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24" hasCustomPrompt="1"/>
          </p:nvPr>
        </p:nvSpPr>
        <p:spPr>
          <a:xfrm>
            <a:off x="9766154" y="3187745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円/楕円 28"/>
          <p:cNvSpPr/>
          <p:nvPr userDrawn="1"/>
        </p:nvSpPr>
        <p:spPr>
          <a:xfrm>
            <a:off x="8410462" y="4876890"/>
            <a:ext cx="1372976" cy="1372976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円/楕円 29"/>
          <p:cNvSpPr/>
          <p:nvPr userDrawn="1"/>
        </p:nvSpPr>
        <p:spPr>
          <a:xfrm>
            <a:off x="8574950" y="5041378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1" name="図プレースホルダー 7"/>
          <p:cNvSpPr>
            <a:spLocks noGrp="1"/>
          </p:cNvSpPr>
          <p:nvPr>
            <p:ph type="pic" sz="quarter" idx="26" hasCustomPrompt="1"/>
          </p:nvPr>
        </p:nvSpPr>
        <p:spPr>
          <a:xfrm>
            <a:off x="8792211" y="5258639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2" name="テキスト プレースホルダー 5"/>
          <p:cNvSpPr>
            <a:spLocks noGrp="1"/>
          </p:cNvSpPr>
          <p:nvPr>
            <p:ph type="body" sz="quarter" idx="27" hasCustomPrompt="1"/>
          </p:nvPr>
        </p:nvSpPr>
        <p:spPr>
          <a:xfrm>
            <a:off x="9767631" y="5877699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3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9766154" y="5239531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4" name="円/楕円 33"/>
          <p:cNvSpPr/>
          <p:nvPr userDrawn="1"/>
        </p:nvSpPr>
        <p:spPr>
          <a:xfrm>
            <a:off x="8408084" y="6954005"/>
            <a:ext cx="1372976" cy="137297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5" name="円/楕円 34"/>
          <p:cNvSpPr/>
          <p:nvPr userDrawn="1"/>
        </p:nvSpPr>
        <p:spPr>
          <a:xfrm>
            <a:off x="8572572" y="7118493"/>
            <a:ext cx="1044000" cy="10440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6" name="図プレースホルダー 7"/>
          <p:cNvSpPr>
            <a:spLocks noGrp="1"/>
          </p:cNvSpPr>
          <p:nvPr>
            <p:ph type="pic" sz="quarter" idx="29" hasCustomPrompt="1"/>
          </p:nvPr>
        </p:nvSpPr>
        <p:spPr>
          <a:xfrm>
            <a:off x="8789833" y="7335754"/>
            <a:ext cx="609479" cy="609479"/>
          </a:xfr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>
            <a:normAutofit/>
          </a:bodyPr>
          <a:lstStyle>
            <a:lvl1pPr>
              <a:defRPr sz="8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ICON</a:t>
            </a:r>
            <a:endParaRPr kumimoji="1" lang="ja-JP" altLang="en-US" dirty="0"/>
          </a:p>
        </p:txBody>
      </p:sp>
      <p:sp>
        <p:nvSpPr>
          <p:cNvPr id="37" name="テキスト プレースホルダー 5"/>
          <p:cNvSpPr>
            <a:spLocks noGrp="1"/>
          </p:cNvSpPr>
          <p:nvPr>
            <p:ph type="body" sz="quarter" idx="30" hasCustomPrompt="1"/>
          </p:nvPr>
        </p:nvSpPr>
        <p:spPr>
          <a:xfrm>
            <a:off x="9765253" y="7954814"/>
            <a:ext cx="6873571" cy="1085230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31" hasCustomPrompt="1"/>
          </p:nvPr>
        </p:nvSpPr>
        <p:spPr>
          <a:xfrm>
            <a:off x="9763776" y="7316646"/>
            <a:ext cx="6877715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6" name="図プレースホルダー 25"/>
          <p:cNvSpPr>
            <a:spLocks noGrp="1"/>
          </p:cNvSpPr>
          <p:nvPr>
            <p:ph type="pic" sz="quarter" idx="33" hasCustomPrompt="1"/>
          </p:nvPr>
        </p:nvSpPr>
        <p:spPr>
          <a:xfrm>
            <a:off x="1041009" y="253186"/>
            <a:ext cx="7333735" cy="10033814"/>
          </a:xfrm>
          <a:effectLst>
            <a:outerShdw blurRad="127000" dist="88900" algn="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12444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75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2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750"/>
                            </p:stCondLst>
                            <p:childTnLst>
                              <p:par>
                                <p:cTn id="5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750"/>
                            </p:stCondLst>
                            <p:childTnLst>
                              <p:par>
                                <p:cTn id="6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25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25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250"/>
                            </p:stCondLst>
                            <p:childTnLst>
                              <p:par>
                                <p:cTn id="8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75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 build="p">
        <p:tmplLst>
          <p:tmpl lvl="1">
            <p:tnLst>
              <p:par>
                <p:cTn presetID="2" presetClass="entr" presetSubtype="8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7" grpId="0" animBg="1"/>
      <p:bldP spid="17" grpId="1" animBg="1"/>
      <p:bldP spid="18" grpId="0"/>
      <p:bldP spid="20" grpId="0" animBg="1"/>
      <p:bldP spid="21" grpId="0" animBg="1"/>
      <p:bldP spid="23" grpId="0"/>
      <p:bldP spid="25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animBg="1"/>
      <p:bldP spid="31" grpId="0"/>
      <p:bldP spid="32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animBg="1"/>
      <p:bldP spid="36" grpId="0"/>
      <p:bldP spid="37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</p:bld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Title and Text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2156187" y="2909301"/>
            <a:ext cx="13978800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7291381" y="5187042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2156187" y="4174068"/>
            <a:ext cx="13978800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156958" y="5646058"/>
            <a:ext cx="13978800" cy="1860779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grpSp>
        <p:nvGrpSpPr>
          <p:cNvPr id="8" name="グループ化 7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9" name="涙形 8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0" name="涙形 9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1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208328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 animBg="1"/>
      <p:bldP spid="6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/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589648" y="3418657"/>
            <a:ext cx="5134709" cy="3083536"/>
          </a:xfrm>
          <a:prstGeom prst="rect">
            <a:avLst/>
          </a:prstGeom>
        </p:spPr>
        <p:txBody>
          <a:bodyPr anchor="ctr"/>
          <a:lstStyle>
            <a:lvl1pPr algn="r">
              <a:defRPr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1" name="正方形/長方形 10"/>
          <p:cNvSpPr/>
          <p:nvPr userDrawn="1"/>
        </p:nvSpPr>
        <p:spPr>
          <a:xfrm rot="5400000">
            <a:off x="5181227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7287063" y="3699810"/>
            <a:ext cx="9355017" cy="2402026"/>
          </a:xfrm>
        </p:spPr>
        <p:txBody>
          <a:bodyPr anchor="ctr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90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1" grpId="0" animBg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wor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6" name="グループ化 5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7" name="涙形 6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8" name="涙形 7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9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タイトル 1"/>
          <p:cNvSpPr>
            <a:spLocks noGrp="1"/>
          </p:cNvSpPr>
          <p:nvPr>
            <p:ph type="title" hasCustomPrompt="1"/>
          </p:nvPr>
        </p:nvSpPr>
        <p:spPr>
          <a:xfrm>
            <a:off x="1364567" y="1026940"/>
            <a:ext cx="7823226" cy="3854551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ts val="8800"/>
              </a:lnSpc>
              <a:defRPr sz="120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2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5289449" y="5142570"/>
            <a:ext cx="11197883" cy="2918219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13" name="正方形/長方形 12"/>
          <p:cNvSpPr/>
          <p:nvPr userDrawn="1"/>
        </p:nvSpPr>
        <p:spPr>
          <a:xfrm>
            <a:off x="5437176" y="4917999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83944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5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0" grpId="1"/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animBg="1"/>
      <p:bldP spid="13" grpId="1" animBg="1"/>
    </p:bld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fi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10" name="円/楕円 9"/>
          <p:cNvSpPr>
            <a:spLocks noChangeAspect="1"/>
          </p:cNvSpPr>
          <p:nvPr userDrawn="1"/>
        </p:nvSpPr>
        <p:spPr>
          <a:xfrm>
            <a:off x="6859587" y="704136"/>
            <a:ext cx="4572000" cy="4572000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円/楕円 10"/>
          <p:cNvSpPr/>
          <p:nvPr userDrawn="1"/>
        </p:nvSpPr>
        <p:spPr>
          <a:xfrm>
            <a:off x="7041417" y="885966"/>
            <a:ext cx="4208341" cy="4208341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14" hasCustomPrompt="1"/>
          </p:nvPr>
        </p:nvSpPr>
        <p:spPr>
          <a:xfrm>
            <a:off x="7122023" y="966572"/>
            <a:ext cx="4047129" cy="4047129"/>
          </a:xfrm>
          <a:prstGeom prst="ellipse">
            <a:avLst/>
          </a:pr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4" name="涙形 13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5" name="涙形 14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1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7" name="タイトル 1"/>
          <p:cNvSpPr>
            <a:spLocks noGrp="1"/>
          </p:cNvSpPr>
          <p:nvPr>
            <p:ph type="title" hasCustomPrompt="1"/>
          </p:nvPr>
        </p:nvSpPr>
        <p:spPr>
          <a:xfrm>
            <a:off x="2449364" y="5359789"/>
            <a:ext cx="13336174" cy="1156474"/>
          </a:xfrm>
          <a:prstGeom prst="rect">
            <a:avLst/>
          </a:prstGeom>
        </p:spPr>
        <p:txBody>
          <a:bodyPr anchor="b"/>
          <a:lstStyle>
            <a:lvl1pPr algn="ctr">
              <a:defRPr sz="6600" baseline="0"/>
            </a:lvl1pPr>
          </a:lstStyle>
          <a:p>
            <a:r>
              <a:rPr kumimoji="1" lang="en-US" altLang="ja-JP" dirty="0" smtClean="0"/>
              <a:t>TEXT</a:t>
            </a:r>
            <a:endParaRPr kumimoji="1" lang="ja-JP" altLang="en-US" dirty="0"/>
          </a:p>
        </p:txBody>
      </p:sp>
      <p:sp>
        <p:nvSpPr>
          <p:cNvPr id="18" name="テキスト プレースホルダー 21"/>
          <p:cNvSpPr>
            <a:spLocks noGrp="1"/>
          </p:cNvSpPr>
          <p:nvPr>
            <p:ph type="body" sz="quarter" idx="11" hasCustomPrompt="1"/>
          </p:nvPr>
        </p:nvSpPr>
        <p:spPr>
          <a:xfrm>
            <a:off x="2426836" y="6288256"/>
            <a:ext cx="13371182" cy="868850"/>
          </a:xfrm>
        </p:spPr>
        <p:txBody>
          <a:bodyPr anchor="t">
            <a:noAutofit/>
          </a:bodyPr>
          <a:lstStyle>
            <a:lvl1pPr marL="0" marR="0" indent="0" algn="ctr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</a:p>
        </p:txBody>
      </p:sp>
      <p:sp>
        <p:nvSpPr>
          <p:cNvPr id="19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0" name="正方形/長方形 19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9458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/>
      <p:bldP spid="16" grpId="0"/>
      <p:bldP spid="17" grpId="0"/>
      <p:bldP spid="18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animBg="1"/>
    </p:bld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Reas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6921305" y="795850"/>
            <a:ext cx="9692640" cy="1714500"/>
          </a:xfrm>
          <a:prstGeom prst="rect">
            <a:avLst/>
          </a:prstGeom>
        </p:spPr>
        <p:txBody>
          <a:bodyPr/>
          <a:lstStyle>
            <a:lvl1pPr algn="l"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grpSp>
        <p:nvGrpSpPr>
          <p:cNvPr id="4" name="グループ化 3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" name="涙形 4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6" name="涙形 5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7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0" name="テキスト プレースホルダー 21"/>
          <p:cNvSpPr>
            <a:spLocks noGrp="1"/>
          </p:cNvSpPr>
          <p:nvPr>
            <p:ph type="body" sz="quarter" idx="12" hasCustomPrompt="1"/>
          </p:nvPr>
        </p:nvSpPr>
        <p:spPr>
          <a:xfrm>
            <a:off x="6897484" y="180224"/>
            <a:ext cx="9505445" cy="868850"/>
          </a:xfrm>
        </p:spPr>
        <p:txBody>
          <a:bodyPr anchor="t">
            <a:noAutofit/>
          </a:bodyPr>
          <a:lstStyle>
            <a:lvl1pPr marL="0" marR="0" indent="0" algn="l" defTabSz="163302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00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024096" y="2079177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二等辺三角形 10"/>
          <p:cNvSpPr/>
          <p:nvPr userDrawn="1"/>
        </p:nvSpPr>
        <p:spPr>
          <a:xfrm rot="5400000">
            <a:off x="6503634" y="-3909817"/>
            <a:ext cx="899889" cy="13991567"/>
          </a:xfrm>
          <a:custGeom>
            <a:avLst/>
            <a:gdLst/>
            <a:ahLst/>
            <a:cxnLst/>
            <a:rect l="l" t="t" r="r" b="b"/>
            <a:pathLst>
              <a:path w="899889" h="13991567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2474187"/>
                </a:lnTo>
                <a:lnTo>
                  <a:pt x="899889" y="2474187"/>
                </a:lnTo>
                <a:lnTo>
                  <a:pt x="899889" y="2475958"/>
                </a:lnTo>
                <a:lnTo>
                  <a:pt x="899889" y="5312501"/>
                </a:lnTo>
                <a:lnTo>
                  <a:pt x="899889" y="5314272"/>
                </a:lnTo>
                <a:lnTo>
                  <a:pt x="899889" y="11153253"/>
                </a:lnTo>
                <a:lnTo>
                  <a:pt x="899889" y="13991567"/>
                </a:lnTo>
                <a:lnTo>
                  <a:pt x="1" y="13991567"/>
                </a:lnTo>
                <a:lnTo>
                  <a:pt x="1" y="11153253"/>
                </a:lnTo>
                <a:lnTo>
                  <a:pt x="1" y="6981537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3" name="グループ化 12"/>
          <p:cNvGrpSpPr/>
          <p:nvPr userDrawn="1"/>
        </p:nvGrpSpPr>
        <p:grpSpPr>
          <a:xfrm>
            <a:off x="0" y="2746240"/>
            <a:ext cx="13738241" cy="663576"/>
            <a:chOff x="-6069980" y="3126253"/>
            <a:chExt cx="13738241" cy="663576"/>
          </a:xfrm>
        </p:grpSpPr>
        <p:cxnSp>
          <p:nvCxnSpPr>
            <p:cNvPr id="14" name="直線コネクタ 13"/>
            <p:cNvCxnSpPr/>
            <p:nvPr/>
          </p:nvCxnSpPr>
          <p:spPr>
            <a:xfrm>
              <a:off x="-6069980" y="3126253"/>
              <a:ext cx="13391531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コネクタ 14"/>
            <p:cNvCxnSpPr/>
            <p:nvPr/>
          </p:nvCxnSpPr>
          <p:spPr>
            <a:xfrm>
              <a:off x="-6069980" y="3789828"/>
              <a:ext cx="13391531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コネクタ 15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線コネクタ 16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6864641" y="2746240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0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6906845" y="3585105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21" name="二等辺三角形 10"/>
          <p:cNvSpPr/>
          <p:nvPr userDrawn="1"/>
        </p:nvSpPr>
        <p:spPr>
          <a:xfrm rot="5400000">
            <a:off x="6523436" y="-1724446"/>
            <a:ext cx="899890" cy="14031472"/>
          </a:xfrm>
          <a:custGeom>
            <a:avLst/>
            <a:gdLst/>
            <a:ahLst/>
            <a:cxnLst/>
            <a:rect l="l" t="t" r="r" b="b"/>
            <a:pathLst>
              <a:path w="899890" h="14031472">
                <a:moveTo>
                  <a:pt x="0" y="6981537"/>
                </a:move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6797556"/>
                </a:lnTo>
                <a:lnTo>
                  <a:pt x="899890" y="6797556"/>
                </a:lnTo>
                <a:lnTo>
                  <a:pt x="899890" y="6798668"/>
                </a:lnTo>
                <a:lnTo>
                  <a:pt x="899890" y="8580264"/>
                </a:lnTo>
                <a:lnTo>
                  <a:pt x="899890" y="8581376"/>
                </a:lnTo>
                <a:lnTo>
                  <a:pt x="899890" y="12248764"/>
                </a:lnTo>
                <a:lnTo>
                  <a:pt x="899890" y="14031472"/>
                </a:lnTo>
                <a:lnTo>
                  <a:pt x="2" y="14031472"/>
                </a:lnTo>
                <a:lnTo>
                  <a:pt x="2" y="12248764"/>
                </a:lnTo>
                <a:lnTo>
                  <a:pt x="2" y="8581376"/>
                </a:lnTo>
                <a:lnTo>
                  <a:pt x="2" y="8580264"/>
                </a:lnTo>
                <a:lnTo>
                  <a:pt x="2" y="6981537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22" name="グループ化 21"/>
          <p:cNvGrpSpPr/>
          <p:nvPr userDrawn="1"/>
        </p:nvGrpSpPr>
        <p:grpSpPr>
          <a:xfrm>
            <a:off x="0" y="4951563"/>
            <a:ext cx="13777996" cy="663576"/>
            <a:chOff x="-6109735" y="3126253"/>
            <a:chExt cx="13777996" cy="663576"/>
          </a:xfrm>
        </p:grpSpPr>
        <p:cxnSp>
          <p:nvCxnSpPr>
            <p:cNvPr id="23" name="直線コネクタ 22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線コネクタ 23"/>
            <p:cNvCxnSpPr/>
            <p:nvPr/>
          </p:nvCxnSpPr>
          <p:spPr>
            <a:xfrm>
              <a:off x="-6109735" y="3789828"/>
              <a:ext cx="13431286" cy="1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コネクタ 24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線コネクタ 25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6904396" y="4951563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6904396" y="5790428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30" name="二等辺三角形 10"/>
          <p:cNvSpPr/>
          <p:nvPr userDrawn="1"/>
        </p:nvSpPr>
        <p:spPr>
          <a:xfrm rot="5400000">
            <a:off x="6523512" y="471150"/>
            <a:ext cx="899888" cy="14031321"/>
          </a:xfrm>
          <a:custGeom>
            <a:avLst/>
            <a:gdLst/>
            <a:ahLst/>
            <a:cxnLst/>
            <a:rect l="l" t="t" r="r" b="b"/>
            <a:pathLst>
              <a:path w="899888" h="14031321">
                <a:moveTo>
                  <a:pt x="0" y="14031321"/>
                </a:moveTo>
                <a:lnTo>
                  <a:pt x="0" y="12022646"/>
                </a:lnTo>
                <a:lnTo>
                  <a:pt x="0" y="7890400"/>
                </a:lnTo>
                <a:lnTo>
                  <a:pt x="0" y="7889146"/>
                </a:lnTo>
                <a:lnTo>
                  <a:pt x="0" y="6981537"/>
                </a:lnTo>
                <a:lnTo>
                  <a:pt x="0" y="5881725"/>
                </a:lnTo>
                <a:lnTo>
                  <a:pt x="0" y="5880472"/>
                </a:lnTo>
                <a:lnTo>
                  <a:pt x="0" y="5379493"/>
                </a:lnTo>
                <a:lnTo>
                  <a:pt x="0" y="2083768"/>
                </a:lnTo>
                <a:lnTo>
                  <a:pt x="0" y="2082768"/>
                </a:lnTo>
                <a:lnTo>
                  <a:pt x="0" y="481724"/>
                </a:lnTo>
                <a:lnTo>
                  <a:pt x="0" y="480724"/>
                </a:lnTo>
                <a:lnTo>
                  <a:pt x="934" y="480724"/>
                </a:lnTo>
                <a:lnTo>
                  <a:pt x="449944" y="0"/>
                </a:lnTo>
                <a:lnTo>
                  <a:pt x="898954" y="480724"/>
                </a:lnTo>
                <a:lnTo>
                  <a:pt x="899888" y="480724"/>
                </a:lnTo>
                <a:lnTo>
                  <a:pt x="899888" y="481724"/>
                </a:lnTo>
                <a:lnTo>
                  <a:pt x="899888" y="2082768"/>
                </a:lnTo>
                <a:lnTo>
                  <a:pt x="899888" y="2083768"/>
                </a:lnTo>
                <a:lnTo>
                  <a:pt x="899888" y="5379493"/>
                </a:lnTo>
                <a:lnTo>
                  <a:pt x="899888" y="5880472"/>
                </a:lnTo>
                <a:lnTo>
                  <a:pt x="899888" y="5881725"/>
                </a:lnTo>
                <a:lnTo>
                  <a:pt x="899888" y="6981537"/>
                </a:lnTo>
                <a:lnTo>
                  <a:pt x="899888" y="7889146"/>
                </a:lnTo>
                <a:lnTo>
                  <a:pt x="899888" y="7890400"/>
                </a:lnTo>
                <a:lnTo>
                  <a:pt x="899888" y="12022646"/>
                </a:lnTo>
                <a:lnTo>
                  <a:pt x="899888" y="14031321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31" name="グループ化 30"/>
          <p:cNvGrpSpPr/>
          <p:nvPr userDrawn="1"/>
        </p:nvGrpSpPr>
        <p:grpSpPr>
          <a:xfrm>
            <a:off x="0" y="7147084"/>
            <a:ext cx="13777996" cy="663576"/>
            <a:chOff x="-6109735" y="3126253"/>
            <a:chExt cx="13777996" cy="663576"/>
          </a:xfrm>
        </p:grpSpPr>
        <p:cxnSp>
          <p:nvCxnSpPr>
            <p:cNvPr id="32" name="直線コネクタ 31"/>
            <p:cNvCxnSpPr/>
            <p:nvPr/>
          </p:nvCxnSpPr>
          <p:spPr>
            <a:xfrm>
              <a:off x="-6109735" y="3126253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コネクタ 32"/>
            <p:cNvCxnSpPr/>
            <p:nvPr/>
          </p:nvCxnSpPr>
          <p:spPr>
            <a:xfrm>
              <a:off x="-6109735" y="3789829"/>
              <a:ext cx="13431286" cy="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コネクタ 33"/>
            <p:cNvCxnSpPr/>
            <p:nvPr/>
          </p:nvCxnSpPr>
          <p:spPr>
            <a:xfrm>
              <a:off x="7321551" y="3126253"/>
              <a:ext cx="346710" cy="339726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線コネクタ 34"/>
            <p:cNvCxnSpPr/>
            <p:nvPr/>
          </p:nvCxnSpPr>
          <p:spPr>
            <a:xfrm flipV="1">
              <a:off x="7321551" y="3465979"/>
              <a:ext cx="346710" cy="323850"/>
            </a:xfrm>
            <a:prstGeom prst="line">
              <a:avLst/>
            </a:prstGeom>
            <a:ln w="28575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6904396" y="7147084"/>
            <a:ext cx="630918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38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6904396" y="7985949"/>
            <a:ext cx="10009894" cy="103736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1" hasCustomPrompt="1"/>
          </p:nvPr>
        </p:nvSpPr>
        <p:spPr>
          <a:xfrm>
            <a:off x="787791" y="0"/>
            <a:ext cx="6133514" cy="10287000"/>
          </a:xfrm>
          <a:effectLst>
            <a:outerShdw blurRad="50800" dist="889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486347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150"/>
                            </p:stCondLst>
                            <p:childTnLst>
                              <p:par>
                                <p:cTn id="27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5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9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40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6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15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10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4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10" grpId="0" build="p">
        <p:tmplLst>
          <p:tmpl lvl="1"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animBg="1"/>
      <p:bldP spid="12" grpId="0" animBg="1"/>
      <p:bldP spid="1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29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animBg="1"/>
      <p:bldP spid="3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10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1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2" build="p">
        <p:tmplLst>
          <p:tmpl lvl="1">
            <p:tnLst>
              <p:par>
                <p:cTn presetID="1" presetClass="exit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hidden"/>
                      </p:to>
                    </p:set>
                  </p:childTnLst>
                </p:cTn>
              </p:par>
            </p:tnLst>
          </p:tmpl>
        </p:tmplLst>
      </p:bldP>
      <p:bldP spid="38" grpId="0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/>
    </p:bld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, Captions and 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正方形/長方形 33"/>
          <p:cNvSpPr/>
          <p:nvPr userDrawn="1"/>
        </p:nvSpPr>
        <p:spPr>
          <a:xfrm>
            <a:off x="-1" y="1469344"/>
            <a:ext cx="18291175" cy="4267199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3" name="正方形/長方形 32"/>
          <p:cNvSpPr/>
          <p:nvPr userDrawn="1"/>
        </p:nvSpPr>
        <p:spPr>
          <a:xfrm>
            <a:off x="43543" y="0"/>
            <a:ext cx="18247632" cy="418011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正方形/長方形 9"/>
          <p:cNvSpPr/>
          <p:nvPr userDrawn="1"/>
        </p:nvSpPr>
        <p:spPr>
          <a:xfrm>
            <a:off x="-43542" y="-43542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5" name="正方形/長方形 9"/>
          <p:cNvSpPr/>
          <p:nvPr userDrawn="1"/>
        </p:nvSpPr>
        <p:spPr>
          <a:xfrm rot="10800000">
            <a:off x="8466594" y="1512887"/>
            <a:ext cx="9868123" cy="4267200"/>
          </a:xfrm>
          <a:custGeom>
            <a:avLst/>
            <a:gdLst/>
            <a:ahLst/>
            <a:cxnLst/>
            <a:rect l="l" t="t" r="r" b="b"/>
            <a:pathLst>
              <a:path w="9868123" h="4267200">
                <a:moveTo>
                  <a:pt x="0" y="0"/>
                </a:moveTo>
                <a:lnTo>
                  <a:pt x="87084" y="0"/>
                </a:lnTo>
                <a:lnTo>
                  <a:pt x="7794170" y="0"/>
                </a:lnTo>
                <a:lnTo>
                  <a:pt x="7881254" y="0"/>
                </a:lnTo>
                <a:lnTo>
                  <a:pt x="9868123" y="4267200"/>
                </a:lnTo>
                <a:lnTo>
                  <a:pt x="9781039" y="4267200"/>
                </a:lnTo>
                <a:lnTo>
                  <a:pt x="7881254" y="4267200"/>
                </a:lnTo>
                <a:lnTo>
                  <a:pt x="7794170" y="4267200"/>
                </a:lnTo>
                <a:lnTo>
                  <a:pt x="87084" y="4267200"/>
                </a:lnTo>
                <a:lnTo>
                  <a:pt x="0" y="4267200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2" name="図プレースホルダー 31"/>
          <p:cNvSpPr>
            <a:spLocks noGrp="1"/>
          </p:cNvSpPr>
          <p:nvPr>
            <p:ph type="pic" sz="quarter" idx="16" hasCustomPrompt="1"/>
          </p:nvPr>
        </p:nvSpPr>
        <p:spPr>
          <a:xfrm>
            <a:off x="9071428" y="1690629"/>
            <a:ext cx="9219747" cy="3911713"/>
          </a:xfrm>
          <a:custGeom>
            <a:avLst/>
            <a:gdLst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0 w 9248776"/>
              <a:gd name="connsiteY3" fmla="*/ 3846514 h 3846514"/>
              <a:gd name="connsiteX4" fmla="*/ 0 w 9248776"/>
              <a:gd name="connsiteY4" fmla="*/ 0 h 3846514"/>
              <a:gd name="connsiteX0" fmla="*/ 0 w 9248776"/>
              <a:gd name="connsiteY0" fmla="*/ 0 h 3846514"/>
              <a:gd name="connsiteX1" fmla="*/ 9248776 w 9248776"/>
              <a:gd name="connsiteY1" fmla="*/ 0 h 3846514"/>
              <a:gd name="connsiteX2" fmla="*/ 9248776 w 9248776"/>
              <a:gd name="connsiteY2" fmla="*/ 3846514 h 3846514"/>
              <a:gd name="connsiteX3" fmla="*/ 1799772 w 9248776"/>
              <a:gd name="connsiteY3" fmla="*/ 3817485 h 3846514"/>
              <a:gd name="connsiteX4" fmla="*/ 0 w 9248776"/>
              <a:gd name="connsiteY4" fmla="*/ 0 h 3846514"/>
              <a:gd name="connsiteX0" fmla="*/ 0 w 9219747"/>
              <a:gd name="connsiteY0" fmla="*/ 0 h 3846514"/>
              <a:gd name="connsiteX1" fmla="*/ 9219747 w 9219747"/>
              <a:gd name="connsiteY1" fmla="*/ 0 h 3846514"/>
              <a:gd name="connsiteX2" fmla="*/ 9219747 w 9219747"/>
              <a:gd name="connsiteY2" fmla="*/ 3846514 h 3846514"/>
              <a:gd name="connsiteX3" fmla="*/ 1770743 w 9219747"/>
              <a:gd name="connsiteY3" fmla="*/ 3817485 h 3846514"/>
              <a:gd name="connsiteX4" fmla="*/ 0 w 9219747"/>
              <a:gd name="connsiteY4" fmla="*/ 0 h 3846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9747" h="3846514">
                <a:moveTo>
                  <a:pt x="0" y="0"/>
                </a:moveTo>
                <a:lnTo>
                  <a:pt x="9219747" y="0"/>
                </a:lnTo>
                <a:lnTo>
                  <a:pt x="9219747" y="3846514"/>
                </a:lnTo>
                <a:lnTo>
                  <a:pt x="1770743" y="381748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   Add an image</a:t>
            </a:r>
            <a:endParaRPr kumimoji="1" lang="ja-JP" altLang="en-US" dirty="0"/>
          </a:p>
        </p:txBody>
      </p:sp>
      <p:sp>
        <p:nvSpPr>
          <p:cNvPr id="28" name="図プレースホルダー 27"/>
          <p:cNvSpPr>
            <a:spLocks noGrp="1"/>
          </p:cNvSpPr>
          <p:nvPr>
            <p:ph type="pic" sz="quarter" idx="15" hasCustomPrompt="1"/>
          </p:nvPr>
        </p:nvSpPr>
        <p:spPr>
          <a:xfrm>
            <a:off x="-1" y="133802"/>
            <a:ext cx="9274629" cy="3901169"/>
          </a:xfrm>
          <a:custGeom>
            <a:avLst/>
            <a:gdLst>
              <a:gd name="connsiteX0" fmla="*/ 0 w 9274629"/>
              <a:gd name="connsiteY0" fmla="*/ 0 h 4017284"/>
              <a:gd name="connsiteX1" fmla="*/ 9274629 w 9274629"/>
              <a:gd name="connsiteY1" fmla="*/ 0 h 4017284"/>
              <a:gd name="connsiteX2" fmla="*/ 9274629 w 9274629"/>
              <a:gd name="connsiteY2" fmla="*/ 4017284 h 4017284"/>
              <a:gd name="connsiteX3" fmla="*/ 0 w 9274629"/>
              <a:gd name="connsiteY3" fmla="*/ 4017284 h 4017284"/>
              <a:gd name="connsiteX4" fmla="*/ 0 w 9274629"/>
              <a:gd name="connsiteY4" fmla="*/ 0 h 4017284"/>
              <a:gd name="connsiteX0" fmla="*/ 0 w 9274629"/>
              <a:gd name="connsiteY0" fmla="*/ 14514 h 4031798"/>
              <a:gd name="connsiteX1" fmla="*/ 7402286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31798"/>
              <a:gd name="connsiteX1" fmla="*/ 7329715 w 9274629"/>
              <a:gd name="connsiteY1" fmla="*/ 0 h 4031798"/>
              <a:gd name="connsiteX2" fmla="*/ 9274629 w 9274629"/>
              <a:gd name="connsiteY2" fmla="*/ 4031798 h 4031798"/>
              <a:gd name="connsiteX3" fmla="*/ 0 w 9274629"/>
              <a:gd name="connsiteY3" fmla="*/ 4031798 h 4031798"/>
              <a:gd name="connsiteX4" fmla="*/ 0 w 9274629"/>
              <a:gd name="connsiteY4" fmla="*/ 14514 h 4031798"/>
              <a:gd name="connsiteX0" fmla="*/ 0 w 9274629"/>
              <a:gd name="connsiteY0" fmla="*/ 14514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 h 4046312"/>
              <a:gd name="connsiteX0" fmla="*/ 0 w 9274629"/>
              <a:gd name="connsiteY0" fmla="*/ 145143 h 4046312"/>
              <a:gd name="connsiteX1" fmla="*/ 7329715 w 9274629"/>
              <a:gd name="connsiteY1" fmla="*/ 0 h 4046312"/>
              <a:gd name="connsiteX2" fmla="*/ 9245601 w 9274629"/>
              <a:gd name="connsiteY2" fmla="*/ 4046312 h 4046312"/>
              <a:gd name="connsiteX3" fmla="*/ 9274629 w 9274629"/>
              <a:gd name="connsiteY3" fmla="*/ 4031798 h 4046312"/>
              <a:gd name="connsiteX4" fmla="*/ 0 w 9274629"/>
              <a:gd name="connsiteY4" fmla="*/ 4031798 h 4046312"/>
              <a:gd name="connsiteX5" fmla="*/ 0 w 9274629"/>
              <a:gd name="connsiteY5" fmla="*/ 145143 h 4046312"/>
              <a:gd name="connsiteX0" fmla="*/ 0 w 9274629"/>
              <a:gd name="connsiteY0" fmla="*/ 0 h 3901169"/>
              <a:gd name="connsiteX1" fmla="*/ 7402286 w 9274629"/>
              <a:gd name="connsiteY1" fmla="*/ 14515 h 3901169"/>
              <a:gd name="connsiteX2" fmla="*/ 9245601 w 9274629"/>
              <a:gd name="connsiteY2" fmla="*/ 3901169 h 3901169"/>
              <a:gd name="connsiteX3" fmla="*/ 9274629 w 9274629"/>
              <a:gd name="connsiteY3" fmla="*/ 3886655 h 3901169"/>
              <a:gd name="connsiteX4" fmla="*/ 0 w 9274629"/>
              <a:gd name="connsiteY4" fmla="*/ 3886655 h 3901169"/>
              <a:gd name="connsiteX5" fmla="*/ 0 w 9274629"/>
              <a:gd name="connsiteY5" fmla="*/ 0 h 3901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74629" h="3901169">
                <a:moveTo>
                  <a:pt x="0" y="0"/>
                </a:moveTo>
                <a:lnTo>
                  <a:pt x="7402286" y="14515"/>
                </a:lnTo>
                <a:cubicBezTo>
                  <a:pt x="8040915" y="1329419"/>
                  <a:pt x="8606972" y="2586265"/>
                  <a:pt x="9245601" y="3901169"/>
                </a:cubicBezTo>
                <a:lnTo>
                  <a:pt x="9274629" y="3886655"/>
                </a:lnTo>
                <a:lnTo>
                  <a:pt x="0" y="3886655"/>
                </a:lnTo>
                <a:lnTo>
                  <a:pt x="0" y="0"/>
                </a:lnTo>
                <a:close/>
              </a:path>
            </a:pathLst>
          </a:custGeo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5928275"/>
            <a:ext cx="16462058" cy="1368152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7441806"/>
            <a:ext cx="12467171" cy="1519311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 userDrawn="1"/>
        </p:nvSpPr>
        <p:spPr>
          <a:xfrm>
            <a:off x="7291382" y="7211033"/>
            <a:ext cx="3708412" cy="84853"/>
          </a:xfrm>
          <a:prstGeom prst="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 hasCustomPrompt="1"/>
          </p:nvPr>
        </p:nvSpPr>
        <p:spPr>
          <a:xfrm flipH="1">
            <a:off x="7213598" y="-14514"/>
            <a:ext cx="3844252" cy="5823630"/>
          </a:xfrm>
          <a:prstGeom prst="parallelogram">
            <a:avLst>
              <a:gd name="adj" fmla="val 70848"/>
            </a:avLst>
          </a:prstGeom>
          <a:blipFill dpi="0" rotWithShape="0">
            <a:blip r:embed="rId4"/>
            <a:srcRect/>
            <a:tile tx="0" ty="0" sx="100000" sy="100000" flip="none" algn="tl"/>
          </a:blipFill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31750"/>
          </a:effectLst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14" hasCustomPrompt="1"/>
          </p:nvPr>
        </p:nvSpPr>
        <p:spPr>
          <a:xfrm flipH="1">
            <a:off x="7291382" y="0"/>
            <a:ext cx="3708400" cy="5823630"/>
          </a:xfrm>
          <a:prstGeom prst="parallelogram">
            <a:avLst>
              <a:gd name="adj" fmla="val 72358"/>
            </a:avLst>
          </a:prstGeom>
          <a:gradFill>
            <a:gsLst>
              <a:gs pos="0">
                <a:schemeClr val="bg2">
                  <a:alpha val="0"/>
                </a:schemeClr>
              </a:gs>
              <a:gs pos="77000">
                <a:schemeClr val="bg2">
                  <a:alpha val="36000"/>
                </a:schemeClr>
              </a:gs>
              <a:gs pos="100000">
                <a:schemeClr val="bg2">
                  <a:alpha val="2000"/>
                </a:schemeClr>
              </a:gs>
            </a:gsLst>
            <a:lin ang="5400000" scaled="0"/>
          </a:gradFill>
          <a:effectLst/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48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9088476" y="812876"/>
            <a:ext cx="8647978" cy="536954"/>
          </a:xfrm>
        </p:spPr>
        <p:txBody>
          <a:bodyPr anchor="t">
            <a:normAutofit/>
          </a:bodyPr>
          <a:lstStyle>
            <a:lvl1pPr algn="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49" name="テキスト プレースホルダー 5"/>
          <p:cNvSpPr>
            <a:spLocks noGrp="1"/>
          </p:cNvSpPr>
          <p:nvPr>
            <p:ph type="body" sz="quarter" idx="18" hasCustomPrompt="1"/>
          </p:nvPr>
        </p:nvSpPr>
        <p:spPr>
          <a:xfrm>
            <a:off x="9158511" y="305334"/>
            <a:ext cx="8577943" cy="647693"/>
          </a:xfrm>
        </p:spPr>
        <p:txBody>
          <a:bodyPr anchor="ctr">
            <a:noAutofit/>
          </a:bodyPr>
          <a:lstStyle>
            <a:lvl1pPr algn="r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0" name="テキスト プレースホルダー 5"/>
          <p:cNvSpPr>
            <a:spLocks noGrp="1"/>
          </p:cNvSpPr>
          <p:nvPr>
            <p:ph type="body" sz="quarter" idx="19" hasCustomPrompt="1"/>
          </p:nvPr>
        </p:nvSpPr>
        <p:spPr>
          <a:xfrm>
            <a:off x="566530" y="4956705"/>
            <a:ext cx="8647978" cy="536954"/>
          </a:xfrm>
        </p:spPr>
        <p:txBody>
          <a:bodyPr anchor="t">
            <a:normAutofit/>
          </a:bodyPr>
          <a:lstStyle>
            <a:lvl1pPr algn="l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1" name="テキスト プレースホルダー 5"/>
          <p:cNvSpPr>
            <a:spLocks noGrp="1"/>
          </p:cNvSpPr>
          <p:nvPr>
            <p:ph type="body" sz="quarter" idx="20" hasCustomPrompt="1"/>
          </p:nvPr>
        </p:nvSpPr>
        <p:spPr>
          <a:xfrm>
            <a:off x="564049" y="4449163"/>
            <a:ext cx="8603310" cy="647693"/>
          </a:xfrm>
        </p:spPr>
        <p:txBody>
          <a:bodyPr anchor="ctr">
            <a:noAutofit/>
          </a:bodyPr>
          <a:lstStyle>
            <a:lvl1pPr algn="l">
              <a:defRPr sz="3600" i="0" baseline="0">
                <a:solidFill>
                  <a:schemeClr val="accent2">
                    <a:lumMod val="75000"/>
                  </a:schemeClr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CAPTION GOES Here</a:t>
            </a:r>
            <a:endParaRPr kumimoji="1" lang="ja-JP" altLang="en-US" dirty="0" smtClean="0"/>
          </a:p>
        </p:txBody>
      </p:sp>
      <p:sp>
        <p:nvSpPr>
          <p:cNvPr id="54" name="テキスト プレースホルダー 53"/>
          <p:cNvSpPr>
            <a:spLocks noGrp="1"/>
          </p:cNvSpPr>
          <p:nvPr>
            <p:ph type="body" sz="quarter" idx="21" hasCustomPrompt="1"/>
          </p:nvPr>
        </p:nvSpPr>
        <p:spPr>
          <a:xfrm>
            <a:off x="7358744" y="-43542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55" name="テキスト プレースホルダー 53"/>
          <p:cNvSpPr>
            <a:spLocks noGrp="1"/>
          </p:cNvSpPr>
          <p:nvPr>
            <p:ph type="body" sz="quarter" idx="22" hasCustomPrompt="1"/>
          </p:nvPr>
        </p:nvSpPr>
        <p:spPr>
          <a:xfrm>
            <a:off x="8178788" y="-21768"/>
            <a:ext cx="2728685" cy="5823629"/>
          </a:xfrm>
          <a:blipFill>
            <a:blip r:embed="rId5"/>
            <a:stretch>
              <a:fillRect/>
            </a:stretch>
          </a:blipFill>
        </p:spPr>
        <p:txBody>
          <a:bodyPr/>
          <a:lstStyle/>
          <a:p>
            <a:pPr lvl="0"/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4008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0" grpId="0" animBg="1"/>
      <p:bldP spid="25" grpId="0" animBg="1"/>
      <p:bldP spid="32" grpId="0"/>
      <p:bldP spid="28" grpId="0"/>
      <p:bldP spid="2" grpId="0"/>
      <p:bldP spid="2" grpId="1"/>
      <p:bldP spid="2" grpId="2"/>
      <p:bldP spid="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8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16" presetClass="entr" presetSubtype="4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barn(outHorizontal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1" grpId="0" build="p">
        <p:tmplLst>
          <p:tmpl lvl="1">
            <p:tnLst>
              <p:par>
                <p:cTn presetID="2" presetClass="entr" presetSubtype="8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>
        <p:tmplLst>
          <p:tmpl>
            <p:tnLst>
              <p:par>
                <p:cTn presetID="22" presetClass="entr" presetSubtype="4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down)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animBg="1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6988268" y="647706"/>
            <a:ext cx="759574" cy="547688"/>
          </a:xfrm>
        </p:spPr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7" name="テキスト プレースホルダー 5"/>
          <p:cNvSpPr>
            <a:spLocks noGrp="1"/>
          </p:cNvSpPr>
          <p:nvPr>
            <p:ph type="body" sz="quarter" idx="13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正方形/長方形 7"/>
          <p:cNvSpPr/>
          <p:nvPr userDrawn="1"/>
        </p:nvSpPr>
        <p:spPr>
          <a:xfrm>
            <a:off x="-43542" y="2314575"/>
            <a:ext cx="18396000" cy="524351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cxnSp>
        <p:nvCxnSpPr>
          <p:cNvPr id="9" name="直線コネクタ 8"/>
          <p:cNvCxnSpPr/>
          <p:nvPr userDrawn="1"/>
        </p:nvCxnSpPr>
        <p:spPr>
          <a:xfrm>
            <a:off x="0" y="2481942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 userDrawn="1"/>
        </p:nvCxnSpPr>
        <p:spPr>
          <a:xfrm>
            <a:off x="-1" y="7380513"/>
            <a:ext cx="18291175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図プレースホルダー 1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2599531"/>
            <a:ext cx="18291175" cy="4673600"/>
          </a:xfrm>
          <a:effectLst>
            <a:innerShdw blurRad="114300">
              <a:prstClr val="black"/>
            </a:innerShdw>
          </a:effectLst>
        </p:spPr>
        <p:txBody>
          <a:bodyPr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sp>
        <p:nvSpPr>
          <p:cNvPr id="15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7443" y="7663542"/>
            <a:ext cx="16016288" cy="1494971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979814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13" grpId="0"/>
      <p:bldP spid="1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二等辺三角形 10"/>
          <p:cNvSpPr/>
          <p:nvPr userDrawn="1"/>
        </p:nvSpPr>
        <p:spPr>
          <a:xfrm rot="10800000" flipH="1">
            <a:off x="12313789" y="548319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90" name="正方形/長方形 89"/>
          <p:cNvSpPr/>
          <p:nvPr userDrawn="1"/>
        </p:nvSpPr>
        <p:spPr>
          <a:xfrm rot="16200000">
            <a:off x="11936028" y="897304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1" name="直線コネクタ 90"/>
          <p:cNvCxnSpPr/>
          <p:nvPr userDrawn="1"/>
        </p:nvCxnSpPr>
        <p:spPr>
          <a:xfrm>
            <a:off x="12516250" y="605469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線コネクタ 91"/>
          <p:cNvCxnSpPr/>
          <p:nvPr userDrawn="1"/>
        </p:nvCxnSpPr>
        <p:spPr>
          <a:xfrm>
            <a:off x="16972573" y="605469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コネクタ 92"/>
          <p:cNvCxnSpPr/>
          <p:nvPr userDrawn="1"/>
        </p:nvCxnSpPr>
        <p:spPr>
          <a:xfrm>
            <a:off x="12530764" y="5960629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線コネクタ 93"/>
          <p:cNvCxnSpPr/>
          <p:nvPr userDrawn="1"/>
        </p:nvCxnSpPr>
        <p:spPr>
          <a:xfrm flipH="1">
            <a:off x="14775256" y="5943711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図プレースホルダー 28"/>
          <p:cNvSpPr>
            <a:spLocks noGrp="1"/>
          </p:cNvSpPr>
          <p:nvPr>
            <p:ph type="pic" sz="quarter" idx="27" hasCustomPrompt="1"/>
          </p:nvPr>
        </p:nvSpPr>
        <p:spPr>
          <a:xfrm>
            <a:off x="14320371" y="3509584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96" name="テキスト プレースホルダー 5"/>
          <p:cNvSpPr>
            <a:spLocks noGrp="1"/>
          </p:cNvSpPr>
          <p:nvPr>
            <p:ph type="body" sz="quarter" idx="28" hasCustomPrompt="1"/>
          </p:nvPr>
        </p:nvSpPr>
        <p:spPr>
          <a:xfrm>
            <a:off x="12626863" y="4476028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97" name="テキスト プレースホルダー 5"/>
          <p:cNvSpPr>
            <a:spLocks noGrp="1"/>
          </p:cNvSpPr>
          <p:nvPr>
            <p:ph type="body" sz="quarter" idx="29" hasCustomPrompt="1"/>
          </p:nvPr>
        </p:nvSpPr>
        <p:spPr>
          <a:xfrm>
            <a:off x="12683077" y="5123721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0" name="二等辺三角形 10"/>
          <p:cNvSpPr/>
          <p:nvPr userDrawn="1"/>
        </p:nvSpPr>
        <p:spPr>
          <a:xfrm rot="10800000" flipH="1">
            <a:off x="6718531" y="548317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3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1" name="正方形/長方形 80"/>
          <p:cNvSpPr/>
          <p:nvPr userDrawn="1"/>
        </p:nvSpPr>
        <p:spPr>
          <a:xfrm rot="16200000">
            <a:off x="6340770" y="897302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82" name="直線コネクタ 81"/>
          <p:cNvCxnSpPr/>
          <p:nvPr userDrawn="1"/>
        </p:nvCxnSpPr>
        <p:spPr>
          <a:xfrm>
            <a:off x="6920992" y="605467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線コネクタ 82"/>
          <p:cNvCxnSpPr/>
          <p:nvPr userDrawn="1"/>
        </p:nvCxnSpPr>
        <p:spPr>
          <a:xfrm>
            <a:off x="11377315" y="605467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コネクタ 83"/>
          <p:cNvCxnSpPr/>
          <p:nvPr userDrawn="1"/>
        </p:nvCxnSpPr>
        <p:spPr>
          <a:xfrm>
            <a:off x="6935506" y="5960627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線コネクタ 84"/>
          <p:cNvCxnSpPr/>
          <p:nvPr userDrawn="1"/>
        </p:nvCxnSpPr>
        <p:spPr>
          <a:xfrm flipH="1">
            <a:off x="9179998" y="5943709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図プレースホルダー 28"/>
          <p:cNvSpPr>
            <a:spLocks noGrp="1"/>
          </p:cNvSpPr>
          <p:nvPr>
            <p:ph type="pic" sz="quarter" idx="24" hasCustomPrompt="1"/>
          </p:nvPr>
        </p:nvSpPr>
        <p:spPr>
          <a:xfrm>
            <a:off x="8725113" y="3509582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87" name="テキスト プレースホルダー 5"/>
          <p:cNvSpPr>
            <a:spLocks noGrp="1"/>
          </p:cNvSpPr>
          <p:nvPr>
            <p:ph type="body" sz="quarter" idx="25" hasCustomPrompt="1"/>
          </p:nvPr>
        </p:nvSpPr>
        <p:spPr>
          <a:xfrm>
            <a:off x="7031605" y="4476026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88" name="テキスト プレースホルダー 5"/>
          <p:cNvSpPr>
            <a:spLocks noGrp="1"/>
          </p:cNvSpPr>
          <p:nvPr>
            <p:ph type="body" sz="quarter" idx="26" hasCustomPrompt="1"/>
          </p:nvPr>
        </p:nvSpPr>
        <p:spPr>
          <a:xfrm>
            <a:off x="7087819" y="5123719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7" name="二等辺三角形 10"/>
          <p:cNvSpPr/>
          <p:nvPr userDrawn="1"/>
        </p:nvSpPr>
        <p:spPr>
          <a:xfrm rot="10800000" flipH="1">
            <a:off x="1141964" y="566511"/>
            <a:ext cx="4864880" cy="8072892"/>
          </a:xfrm>
          <a:custGeom>
            <a:avLst/>
            <a:gdLst/>
            <a:ahLst/>
            <a:cxnLst/>
            <a:rect l="l" t="t" r="r" b="b"/>
            <a:pathLst>
              <a:path w="4864880" h="8072892">
                <a:moveTo>
                  <a:pt x="0" y="8072892"/>
                </a:moveTo>
                <a:lnTo>
                  <a:pt x="4864880" y="8072892"/>
                </a:lnTo>
                <a:lnTo>
                  <a:pt x="4864880" y="2604246"/>
                </a:lnTo>
                <a:lnTo>
                  <a:pt x="4864880" y="2598840"/>
                </a:lnTo>
                <a:lnTo>
                  <a:pt x="4859831" y="2598840"/>
                </a:lnTo>
                <a:lnTo>
                  <a:pt x="2432440" y="0"/>
                </a:lnTo>
                <a:lnTo>
                  <a:pt x="5049" y="2598840"/>
                </a:lnTo>
                <a:lnTo>
                  <a:pt x="0" y="2598840"/>
                </a:lnTo>
                <a:lnTo>
                  <a:pt x="0" y="2604246"/>
                </a:lnTo>
                <a:close/>
              </a:path>
            </a:pathLst>
          </a:cu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2" name="正方形/長方形 11"/>
          <p:cNvSpPr/>
          <p:nvPr userDrawn="1"/>
        </p:nvSpPr>
        <p:spPr>
          <a:xfrm rot="16200000">
            <a:off x="764203" y="915496"/>
            <a:ext cx="5610680" cy="4874607"/>
          </a:xfrm>
          <a:prstGeom prst="rect">
            <a:avLst/>
          </a:prstGeo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15000"/>
                </a:schemeClr>
              </a:gs>
              <a:gs pos="100000">
                <a:schemeClr val="bg2">
                  <a:alpha val="39000"/>
                </a:schemeClr>
              </a:gs>
            </a:gsLst>
            <a:lin ang="0" scaled="0"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8" name="直線コネクタ 7"/>
          <p:cNvCxnSpPr/>
          <p:nvPr/>
        </p:nvCxnSpPr>
        <p:spPr>
          <a:xfrm>
            <a:off x="1344425" y="623661"/>
            <a:ext cx="0" cy="5326132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コネクタ 8"/>
          <p:cNvCxnSpPr/>
          <p:nvPr/>
        </p:nvCxnSpPr>
        <p:spPr>
          <a:xfrm>
            <a:off x="5800748" y="623661"/>
            <a:ext cx="1" cy="532372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線コネクタ 9"/>
          <p:cNvCxnSpPr/>
          <p:nvPr/>
        </p:nvCxnSpPr>
        <p:spPr>
          <a:xfrm>
            <a:off x="1358939" y="5978821"/>
            <a:ext cx="2200950" cy="2302538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コネクタ 10"/>
          <p:cNvCxnSpPr/>
          <p:nvPr/>
        </p:nvCxnSpPr>
        <p:spPr>
          <a:xfrm flipH="1">
            <a:off x="3603431" y="5961903"/>
            <a:ext cx="2168282" cy="2354965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-29029" y="-29029"/>
            <a:ext cx="18360000" cy="3304429"/>
          </a:xfrm>
          <a:prstGeom prst="rect">
            <a:avLst/>
          </a:prstGeom>
          <a:blipFill dpi="0" rotWithShape="0">
            <a:blip r:embed="rId4"/>
            <a:srcRect/>
            <a:tile tx="0" ty="0" sx="100000" sy="100000" flip="none" algn="tl"/>
          </a:blip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49" name="直線コネクタ 48"/>
          <p:cNvCxnSpPr/>
          <p:nvPr userDrawn="1"/>
        </p:nvCxnSpPr>
        <p:spPr>
          <a:xfrm>
            <a:off x="-45209" y="3105015"/>
            <a:ext cx="18336384" cy="1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グループ化 50"/>
          <p:cNvGrpSpPr/>
          <p:nvPr userDrawn="1"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52" name="涙形 51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2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53" name="涙形 52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54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6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2912002" y="1713698"/>
            <a:ext cx="12467171" cy="1276245"/>
          </a:xfrm>
        </p:spPr>
        <p:txBody>
          <a:bodyPr anchor="ctr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57" name="正方形/長方形 56"/>
          <p:cNvSpPr/>
          <p:nvPr userDrawn="1"/>
        </p:nvSpPr>
        <p:spPr>
          <a:xfrm>
            <a:off x="7291382" y="1519200"/>
            <a:ext cx="3708412" cy="84853"/>
          </a:xfrm>
          <a:prstGeom prst="rect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8" name="タイトル 1"/>
          <p:cNvSpPr>
            <a:spLocks noGrp="1"/>
          </p:cNvSpPr>
          <p:nvPr>
            <p:ph type="title" hasCustomPrompt="1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anchor="b"/>
          <a:lstStyle>
            <a:lvl1pPr>
              <a:defRPr baseline="0"/>
            </a:lvl1pPr>
          </a:lstStyle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59" name="図プレースホルダー 28"/>
          <p:cNvSpPr>
            <a:spLocks noGrp="1"/>
          </p:cNvSpPr>
          <p:nvPr>
            <p:ph type="pic" sz="quarter" idx="22" hasCustomPrompt="1"/>
          </p:nvPr>
        </p:nvSpPr>
        <p:spPr>
          <a:xfrm>
            <a:off x="3148546" y="3527776"/>
            <a:ext cx="851715" cy="851715"/>
          </a:xfrm>
          <a:prstGeom prst="rect">
            <a:avLst/>
          </a:prstGeom>
          <a:effectLst>
            <a:innerShdw blurRad="63500" dist="25400" dir="189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60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455038" y="4494220"/>
            <a:ext cx="4238731" cy="647693"/>
          </a:xfrm>
        </p:spPr>
        <p:txBody>
          <a:bodyPr anchor="ctr">
            <a:noAutofit/>
          </a:bodyPr>
          <a:lstStyle>
            <a:lvl1pPr algn="ctr">
              <a:defRPr sz="3600" i="0" baseline="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pPr lvl="0"/>
            <a:r>
              <a:rPr kumimoji="1" lang="en-US" altLang="ja-JP" dirty="0" smtClean="0"/>
              <a:t>HEADING GOES HERE</a:t>
            </a:r>
            <a:endParaRPr kumimoji="1" lang="ja-JP" altLang="en-US" dirty="0" smtClean="0"/>
          </a:p>
        </p:txBody>
      </p:sp>
      <p:sp>
        <p:nvSpPr>
          <p:cNvPr id="61" name="テキスト プレースホルダー 5"/>
          <p:cNvSpPr>
            <a:spLocks noGrp="1"/>
          </p:cNvSpPr>
          <p:nvPr>
            <p:ph type="body" sz="quarter" idx="23" hasCustomPrompt="1"/>
          </p:nvPr>
        </p:nvSpPr>
        <p:spPr>
          <a:xfrm>
            <a:off x="1511252" y="5141913"/>
            <a:ext cx="4126303" cy="1523822"/>
          </a:xfrm>
        </p:spPr>
        <p:txBody>
          <a:bodyPr anchor="t">
            <a:normAutofit/>
          </a:bodyPr>
          <a:lstStyle>
            <a:lvl1pPr algn="ctr">
              <a:lnSpc>
                <a:spcPct val="130000"/>
              </a:lnSpc>
              <a:spcBef>
                <a:spcPts val="0"/>
              </a:spcBef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26052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5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250"/>
                            </p:stCondLst>
                            <p:childTnLst>
                              <p:par>
                                <p:cTn id="6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350"/>
                            </p:stCondLst>
                            <p:childTnLst>
                              <p:par>
                                <p:cTn id="8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75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1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350"/>
                            </p:stCondLst>
                            <p:childTnLst>
                              <p:par>
                                <p:cTn id="9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2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66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100"/>
                            </p:stCondLst>
                            <p:childTnLst>
                              <p:par>
                                <p:cTn id="10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7600"/>
                            </p:stCondLst>
                            <p:childTnLst>
                              <p:par>
                                <p:cTn id="11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8200"/>
                            </p:stCondLst>
                            <p:childTnLst>
                              <p:par>
                                <p:cTn id="1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950"/>
                            </p:stCondLst>
                            <p:childTnLst>
                              <p:par>
                                <p:cTn id="1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25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9200"/>
                            </p:stCondLst>
                            <p:childTnLst>
                              <p:par>
                                <p:cTn id="1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25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450"/>
                            </p:stCondLst>
                            <p:childTnLst>
                              <p:par>
                                <p:cTn id="14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3" fill="hold">
                            <p:stCondLst>
                              <p:cond delay="9950"/>
                            </p:stCondLst>
                            <p:childTnLst>
                              <p:par>
                                <p:cTn id="14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10450"/>
                            </p:stCondLst>
                            <p:childTnLst>
                              <p:par>
                                <p:cTn id="151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8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5" grpId="0"/>
      <p:bldP spid="9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 animBg="1"/>
      <p:bldP spid="86" grpId="0"/>
      <p:bldP spid="87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" grpId="0" animBg="1"/>
      <p:bldP spid="12" grpId="0" animBg="1"/>
      <p:bldP spid="4" grpId="0" animBg="1"/>
      <p:bldP spid="54" grpId="0"/>
      <p:bldP spid="56" grpId="0">
        <p:tmplLst>
          <p:tmpl>
            <p:tnLst>
              <p:par>
                <p:cTn presetID="2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animBg="1"/>
      <p:bldP spid="58" grpId="0"/>
      <p:bldP spid="58" grpId="1"/>
      <p:bldP spid="58" grpId="2"/>
      <p:bldP spid="59" grpId="0"/>
      <p:bldP spid="60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 and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44365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b Mockup and 3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kumimoji="1" lang="en-US" altLang="ja-JP" dirty="0" smtClean="0"/>
              <a:t>SLIDE TITLE GOES HERE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5" name="正方形/長方形 4"/>
          <p:cNvSpPr/>
          <p:nvPr userDrawn="1"/>
        </p:nvSpPr>
        <p:spPr>
          <a:xfrm>
            <a:off x="-29029" y="6995886"/>
            <a:ext cx="18360000" cy="3343086"/>
          </a:xfrm>
          <a:prstGeom prst="rec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0" y="7174818"/>
            <a:ext cx="18291175" cy="1"/>
          </a:xfrm>
          <a:prstGeom prst="line">
            <a:avLst/>
          </a:prstGeom>
          <a:ln w="28575">
            <a:solidFill>
              <a:schemeClr val="bg1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テキスト プレースホルダー 5"/>
          <p:cNvSpPr>
            <a:spLocks noGrp="1"/>
          </p:cNvSpPr>
          <p:nvPr>
            <p:ph type="body" sz="quarter" idx="12" hasCustomPrompt="1"/>
          </p:nvPr>
        </p:nvSpPr>
        <p:spPr>
          <a:xfrm>
            <a:off x="9947176" y="7532913"/>
            <a:ext cx="7822859" cy="1756228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FontTx/>
              <a:buNone/>
              <a:defRPr sz="20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  <p:sp>
        <p:nvSpPr>
          <p:cNvPr id="8" name="図プレースホルダー 6"/>
          <p:cNvSpPr>
            <a:spLocks noGrp="1"/>
          </p:cNvSpPr>
          <p:nvPr>
            <p:ph type="pic" sz="quarter" idx="13" hasCustomPrompt="1"/>
          </p:nvPr>
        </p:nvSpPr>
        <p:spPr>
          <a:xfrm>
            <a:off x="914558" y="3259417"/>
            <a:ext cx="8608795" cy="4885716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>
              <a:defRPr sz="2000" baseline="0"/>
            </a:lvl1pPr>
          </a:lstStyle>
          <a:p>
            <a:r>
              <a:rPr kumimoji="1" lang="en-US" altLang="ja-JP" dirty="0" smtClean="0"/>
              <a:t>Add an image</a:t>
            </a:r>
            <a:endParaRPr kumimoji="1" lang="ja-JP" altLang="en-US" dirty="0"/>
          </a:p>
        </p:txBody>
      </p:sp>
      <p:grpSp>
        <p:nvGrpSpPr>
          <p:cNvPr id="9" name="グループ化 8"/>
          <p:cNvGrpSpPr/>
          <p:nvPr userDrawn="1"/>
        </p:nvGrpSpPr>
        <p:grpSpPr>
          <a:xfrm>
            <a:off x="914558" y="2781960"/>
            <a:ext cx="8608796" cy="593569"/>
            <a:chOff x="628206" y="2067583"/>
            <a:chExt cx="10360933" cy="714377"/>
          </a:xfrm>
        </p:grpSpPr>
        <p:sp>
          <p:nvSpPr>
            <p:cNvPr id="10" name="角丸四角形 7"/>
            <p:cNvSpPr/>
            <p:nvPr userDrawn="1"/>
          </p:nvSpPr>
          <p:spPr>
            <a:xfrm>
              <a:off x="628206" y="2067583"/>
              <a:ext cx="10360933" cy="714377"/>
            </a:xfrm>
            <a:custGeom>
              <a:avLst/>
              <a:gdLst/>
              <a:ahLst/>
              <a:cxnLst/>
              <a:rect l="l" t="t" r="r" b="b"/>
              <a:pathLst>
                <a:path w="9179608" h="714377">
                  <a:moveTo>
                    <a:pt x="169868" y="0"/>
                  </a:moveTo>
                  <a:lnTo>
                    <a:pt x="9009740" y="0"/>
                  </a:lnTo>
                  <a:cubicBezTo>
                    <a:pt x="9103556" y="0"/>
                    <a:pt x="9179608" y="76052"/>
                    <a:pt x="9179608" y="169868"/>
                  </a:cubicBezTo>
                  <a:lnTo>
                    <a:pt x="9179608" y="714377"/>
                  </a:lnTo>
                  <a:lnTo>
                    <a:pt x="0" y="714377"/>
                  </a:lnTo>
                  <a:lnTo>
                    <a:pt x="0" y="169868"/>
                  </a:lnTo>
                  <a:cubicBezTo>
                    <a:pt x="0" y="76052"/>
                    <a:pt x="76052" y="0"/>
                    <a:pt x="169868" y="0"/>
                  </a:cubicBezTo>
                  <a:close/>
                </a:path>
              </a:pathLst>
            </a:cu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ffectLst>
              <a:outerShdw blurRad="177800" dist="88900" algn="l" rotWithShape="0">
                <a:prstClr val="black">
                  <a:alpha val="3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ja-JP" altLang="en-US"/>
            </a:p>
          </p:txBody>
        </p:sp>
        <p:grpSp>
          <p:nvGrpSpPr>
            <p:cNvPr id="11" name="グループ化 10"/>
            <p:cNvGrpSpPr/>
            <p:nvPr userDrawn="1"/>
          </p:nvGrpSpPr>
          <p:grpSpPr>
            <a:xfrm>
              <a:off x="817973" y="2232734"/>
              <a:ext cx="820614" cy="267286"/>
              <a:chOff x="1266091" y="2232734"/>
              <a:chExt cx="820614" cy="267286"/>
            </a:xfrm>
            <a:blipFill dpi="0" rotWithShape="1">
              <a:blip r:embed="rId4"/>
              <a:srcRect/>
              <a:tile tx="0" ty="0" sx="100000" sy="100000" flip="none" algn="tl"/>
            </a:blip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16" name="円/楕円 15"/>
              <p:cNvSpPr/>
              <p:nvPr userDrawn="1"/>
            </p:nvSpPr>
            <p:spPr>
              <a:xfrm>
                <a:off x="1266091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7" name="円/楕円 16"/>
              <p:cNvSpPr/>
              <p:nvPr userDrawn="1"/>
            </p:nvSpPr>
            <p:spPr>
              <a:xfrm>
                <a:off x="1542755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8" name="円/楕円 17"/>
              <p:cNvSpPr/>
              <p:nvPr userDrawn="1"/>
            </p:nvSpPr>
            <p:spPr>
              <a:xfrm>
                <a:off x="1819419" y="2232734"/>
                <a:ext cx="267286" cy="267286"/>
              </a:xfrm>
              <a:prstGeom prst="ellipse">
                <a:avLst/>
              </a:prstGeom>
              <a:grpFill/>
              <a:ln>
                <a:noFill/>
              </a:ln>
              <a:effectLst>
                <a:innerShdw blurRad="114300">
                  <a:prstClr val="black"/>
                </a:inn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  <p:grpSp>
          <p:nvGrpSpPr>
            <p:cNvPr id="12" name="グループ化 11"/>
            <p:cNvGrpSpPr/>
            <p:nvPr userDrawn="1"/>
          </p:nvGrpSpPr>
          <p:grpSpPr>
            <a:xfrm>
              <a:off x="10412105" y="2203721"/>
              <a:ext cx="432000" cy="348274"/>
              <a:chOff x="9655539" y="2203721"/>
              <a:chExt cx="432000" cy="348274"/>
            </a:xfrm>
            <a:blipFill dpi="0" rotWithShape="1">
              <a:blip r:embed="rId4"/>
              <a:srcRect/>
              <a:tile tx="0" ty="0" sx="100000" sy="100000" flip="none" algn="tl"/>
            </a:blipFill>
          </p:grpSpPr>
          <p:sp>
            <p:nvSpPr>
              <p:cNvPr id="13" name="正方形/長方形 12"/>
              <p:cNvSpPr/>
              <p:nvPr userDrawn="1"/>
            </p:nvSpPr>
            <p:spPr>
              <a:xfrm>
                <a:off x="9655539" y="2203721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4" name="正方形/長方形 13"/>
              <p:cNvSpPr/>
              <p:nvPr userDrawn="1"/>
            </p:nvSpPr>
            <p:spPr>
              <a:xfrm>
                <a:off x="9655539" y="2323858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  <p:sp>
            <p:nvSpPr>
              <p:cNvPr id="15" name="正方形/長方形 14"/>
              <p:cNvSpPr/>
              <p:nvPr userDrawn="1"/>
            </p:nvSpPr>
            <p:spPr>
              <a:xfrm>
                <a:off x="9655539" y="2443995"/>
                <a:ext cx="432000" cy="108000"/>
              </a:xfrm>
              <a:prstGeom prst="rect">
                <a:avLst/>
              </a:prstGeom>
              <a:grpFill/>
              <a:ln>
                <a:noFill/>
              </a:ln>
              <a:effectLst>
                <a:outerShdw blurRad="88900" dist="76200" dir="5400000" algn="t" rotWithShape="0">
                  <a:prstClr val="black">
                    <a:alpha val="40000"/>
                  </a:prstClr>
                </a:outerShdw>
                <a:softEdge rad="3175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kumimoji="1" lang="ja-JP" altLang="en-US"/>
              </a:p>
            </p:txBody>
          </p:sp>
        </p:grpSp>
      </p:grpSp>
      <p:sp>
        <p:nvSpPr>
          <p:cNvPr id="21" name="山形 20"/>
          <p:cNvSpPr/>
          <p:nvPr userDrawn="1"/>
        </p:nvSpPr>
        <p:spPr>
          <a:xfrm>
            <a:off x="9976204" y="2839908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2" name="テキスト プレースホルダー 5"/>
          <p:cNvSpPr>
            <a:spLocks noGrp="1"/>
          </p:cNvSpPr>
          <p:nvPr>
            <p:ph type="body" sz="quarter" idx="14" hasCustomPrompt="1"/>
          </p:nvPr>
        </p:nvSpPr>
        <p:spPr>
          <a:xfrm>
            <a:off x="10468317" y="2713649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5" name="山形 24"/>
          <p:cNvSpPr/>
          <p:nvPr userDrawn="1"/>
        </p:nvSpPr>
        <p:spPr>
          <a:xfrm>
            <a:off x="9976204" y="4280451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6" name="テキスト プレースホルダー 5"/>
          <p:cNvSpPr>
            <a:spLocks noGrp="1"/>
          </p:cNvSpPr>
          <p:nvPr>
            <p:ph type="body" sz="quarter" idx="15" hasCustomPrompt="1"/>
          </p:nvPr>
        </p:nvSpPr>
        <p:spPr>
          <a:xfrm>
            <a:off x="10468317" y="4154192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7" name="山形 26"/>
          <p:cNvSpPr/>
          <p:nvPr userDrawn="1"/>
        </p:nvSpPr>
        <p:spPr>
          <a:xfrm>
            <a:off x="9976204" y="5720993"/>
            <a:ext cx="380632" cy="380632"/>
          </a:xfrm>
          <a:prstGeom prst="chevron">
            <a:avLst/>
          </a:prstGeom>
          <a:blipFill dpi="0" rotWithShape="0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28" name="テキスト プレースホルダー 5"/>
          <p:cNvSpPr>
            <a:spLocks noGrp="1"/>
          </p:cNvSpPr>
          <p:nvPr>
            <p:ph type="body" sz="quarter" idx="16" hasCustomPrompt="1"/>
          </p:nvPr>
        </p:nvSpPr>
        <p:spPr>
          <a:xfrm>
            <a:off x="10468317" y="5594734"/>
            <a:ext cx="7035912" cy="117618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FontTx/>
              <a:buNone/>
              <a:defRPr sz="2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</a:p>
          <a:p>
            <a:pPr lvl="0"/>
            <a:endParaRPr kumimoji="1" lang="en-US" altLang="ja-JP" dirty="0" smtClean="0"/>
          </a:p>
          <a:p>
            <a:pPr lvl="0"/>
            <a:endParaRPr kumimoji="1" lang="ja-JP" altLang="en-US" dirty="0" smtClean="0"/>
          </a:p>
        </p:txBody>
      </p:sp>
      <p:sp>
        <p:nvSpPr>
          <p:cNvPr id="29" name="テキスト プレースホルダー 5"/>
          <p:cNvSpPr>
            <a:spLocks noGrp="1"/>
          </p:cNvSpPr>
          <p:nvPr>
            <p:ph type="body" sz="quarter" idx="17" hasCustomPrompt="1"/>
          </p:nvPr>
        </p:nvSpPr>
        <p:spPr>
          <a:xfrm>
            <a:off x="894556" y="1609729"/>
            <a:ext cx="16502062" cy="647693"/>
          </a:xfrm>
        </p:spPr>
        <p:txBody>
          <a:bodyPr anchor="t">
            <a:noAutofit/>
          </a:bodyPr>
          <a:lstStyle>
            <a:lvl1pPr algn="ctr">
              <a:defRPr sz="2800" i="0" baseline="0">
                <a:solidFill>
                  <a:schemeClr val="accent2">
                    <a:lumMod val="75000"/>
                  </a:schemeClr>
                </a:solidFill>
                <a:latin typeface="Bebas Neue Regular" panose="00000500000000000000" pitchFamily="2" charset="0"/>
              </a:defRPr>
            </a:lvl1pPr>
          </a:lstStyle>
          <a:p>
            <a:pPr lvl="0"/>
            <a:r>
              <a:rPr kumimoji="1" lang="en-US" altLang="ja-JP" dirty="0" smtClean="0"/>
              <a:t>Text Here</a:t>
            </a:r>
            <a:endParaRPr kumimoji="1" lang="ja-JP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2532852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750"/>
                            </p:stCondLst>
                            <p:childTnLst>
                              <p:par>
                                <p:cTn id="3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>
        <p:tmplLst>
          <p:tmpl>
            <p:tnLst>
              <p:par>
                <p:cTn presetID="10" presetClass="entr" presetSubtype="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21" grpId="0" animBg="1"/>
      <p:bldP spid="22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2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right)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slideLayout" Target="../slideLayouts/slideLayout56.xml"/><Relationship Id="rId26" Type="http://schemas.openxmlformats.org/officeDocument/2006/relationships/slideLayout" Target="../slideLayouts/slideLayout64.xml"/><Relationship Id="rId39" Type="http://schemas.openxmlformats.org/officeDocument/2006/relationships/image" Target="../media/image2.jpg"/><Relationship Id="rId3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72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slideLayout" Target="../slideLayouts/slideLayout55.xml"/><Relationship Id="rId25" Type="http://schemas.openxmlformats.org/officeDocument/2006/relationships/slideLayout" Target="../slideLayouts/slideLayout63.xml"/><Relationship Id="rId33" Type="http://schemas.openxmlformats.org/officeDocument/2006/relationships/slideLayout" Target="../slideLayouts/slideLayout71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40.xml"/><Relationship Id="rId16" Type="http://schemas.openxmlformats.org/officeDocument/2006/relationships/slideLayout" Target="../slideLayouts/slideLayout54.xml"/><Relationship Id="rId20" Type="http://schemas.openxmlformats.org/officeDocument/2006/relationships/slideLayout" Target="../slideLayouts/slideLayout58.xml"/><Relationship Id="rId29" Type="http://schemas.openxmlformats.org/officeDocument/2006/relationships/slideLayout" Target="../slideLayouts/slideLayout67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62.xml"/><Relationship Id="rId32" Type="http://schemas.openxmlformats.org/officeDocument/2006/relationships/slideLayout" Target="../slideLayouts/slideLayout70.xml"/><Relationship Id="rId37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23" Type="http://schemas.openxmlformats.org/officeDocument/2006/relationships/slideLayout" Target="../slideLayouts/slideLayout61.xml"/><Relationship Id="rId28" Type="http://schemas.openxmlformats.org/officeDocument/2006/relationships/slideLayout" Target="../slideLayouts/slideLayout66.xml"/><Relationship Id="rId36" Type="http://schemas.openxmlformats.org/officeDocument/2006/relationships/slideLayout" Target="../slideLayouts/slideLayout74.xml"/><Relationship Id="rId10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69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Relationship Id="rId22" Type="http://schemas.openxmlformats.org/officeDocument/2006/relationships/slideLayout" Target="../slideLayouts/slideLayout60.xml"/><Relationship Id="rId27" Type="http://schemas.openxmlformats.org/officeDocument/2006/relationships/slideLayout" Target="../slideLayouts/slideLayout65.xml"/><Relationship Id="rId30" Type="http://schemas.openxmlformats.org/officeDocument/2006/relationships/slideLayout" Target="../slideLayouts/slideLayout68.xml"/><Relationship Id="rId35" Type="http://schemas.openxmlformats.org/officeDocument/2006/relationships/slideLayout" Target="../slideLayouts/slideLayout7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6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0.xml"/><Relationship Id="rId7" Type="http://schemas.openxmlformats.org/officeDocument/2006/relationships/theme" Target="../theme/theme4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5" Type="http://schemas.openxmlformats.org/officeDocument/2006/relationships/slideLayout" Target="../slideLayouts/slideLayout82.xml"/><Relationship Id="rId4" Type="http://schemas.openxmlformats.org/officeDocument/2006/relationships/slideLayout" Target="../slideLayouts/slideLayout81.xml"/><Relationship Id="rId9" Type="http://schemas.openxmlformats.org/officeDocument/2006/relationships/image" Target="../media/image2.jp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theme" Target="../theme/theme5.xml"/><Relationship Id="rId3" Type="http://schemas.openxmlformats.org/officeDocument/2006/relationships/slideLayout" Target="../slideLayouts/slideLayout86.xml"/><Relationship Id="rId7" Type="http://schemas.openxmlformats.org/officeDocument/2006/relationships/slideLayout" Target="../slideLayouts/slideLayout90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5" Type="http://schemas.openxmlformats.org/officeDocument/2006/relationships/slideLayout" Target="../slideLayouts/slideLayout88.xml"/><Relationship Id="rId10" Type="http://schemas.openxmlformats.org/officeDocument/2006/relationships/image" Target="../media/image2.jpg"/><Relationship Id="rId4" Type="http://schemas.openxmlformats.org/officeDocument/2006/relationships/slideLayout" Target="../slideLayouts/slideLayout87.xml"/><Relationship Id="rId9" Type="http://schemas.openxmlformats.org/officeDocument/2006/relationships/image" Target="../media/image1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2.xml"/><Relationship Id="rId1" Type="http://schemas.openxmlformats.org/officeDocument/2006/relationships/slideLayout" Target="../slideLayouts/slideLayout91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0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41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218596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41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2064446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62" r:id="rId3"/>
    <p:sldLayoutId id="2147483664" r:id="rId4"/>
    <p:sldLayoutId id="2147483663" r:id="rId5"/>
    <p:sldLayoutId id="2147483696" r:id="rId6"/>
    <p:sldLayoutId id="2147483697" r:id="rId7"/>
    <p:sldLayoutId id="2147483756" r:id="rId8"/>
    <p:sldLayoutId id="2147483665" r:id="rId9"/>
    <p:sldLayoutId id="2147483745" r:id="rId10"/>
    <p:sldLayoutId id="2147483666" r:id="rId11"/>
    <p:sldLayoutId id="2147483673" r:id="rId12"/>
    <p:sldLayoutId id="2147483653" r:id="rId13"/>
    <p:sldLayoutId id="2147483674" r:id="rId14"/>
    <p:sldLayoutId id="2147483759" r:id="rId15"/>
    <p:sldLayoutId id="2147483709" r:id="rId16"/>
    <p:sldLayoutId id="2147483770" r:id="rId17"/>
    <p:sldLayoutId id="2147483683" r:id="rId18"/>
    <p:sldLayoutId id="2147483713" r:id="rId19"/>
    <p:sldLayoutId id="2147483718" r:id="rId20"/>
    <p:sldLayoutId id="2147483726" r:id="rId21"/>
    <p:sldLayoutId id="2147483719" r:id="rId22"/>
    <p:sldLayoutId id="2147483735" r:id="rId23"/>
    <p:sldLayoutId id="2147483744" r:id="rId24"/>
    <p:sldLayoutId id="2147483748" r:id="rId25"/>
    <p:sldLayoutId id="2147483747" r:id="rId26"/>
    <p:sldLayoutId id="2147483749" r:id="rId27"/>
    <p:sldLayoutId id="2147483754" r:id="rId28"/>
    <p:sldLayoutId id="2147483755" r:id="rId29"/>
    <p:sldLayoutId id="2147483753" r:id="rId30"/>
    <p:sldLayoutId id="2147483757" r:id="rId31"/>
    <p:sldLayoutId id="2147483758" r:id="rId32"/>
    <p:sldLayoutId id="2147483760" r:id="rId33"/>
    <p:sldLayoutId id="2147483762" r:id="rId34"/>
    <p:sldLayoutId id="2147483763" r:id="rId35"/>
    <p:sldLayoutId id="2147483771" r:id="rId36"/>
    <p:sldLayoutId id="2147483777" r:id="rId37"/>
    <p:sldLayoutId id="2147483779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2" grpId="1"/>
      <p:bldP spid="2" grpId="2"/>
      <p:bldP spid="5" grpId="0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41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7" r:id="rId1"/>
    <p:sldLayoutId id="2147483768" r:id="rId2"/>
    <p:sldLayoutId id="2147483656" r:id="rId3"/>
    <p:sldLayoutId id="2147483667" r:id="rId4"/>
    <p:sldLayoutId id="2147483774" r:id="rId5"/>
    <p:sldLayoutId id="2147483668" r:id="rId6"/>
    <p:sldLayoutId id="2147483669" r:id="rId7"/>
    <p:sldLayoutId id="2147483670" r:id="rId8"/>
    <p:sldLayoutId id="2147483672" r:id="rId9"/>
    <p:sldLayoutId id="2147483677" r:id="rId10"/>
    <p:sldLayoutId id="2147483691" r:id="rId11"/>
    <p:sldLayoutId id="2147483700" r:id="rId12"/>
    <p:sldLayoutId id="2147483692" r:id="rId13"/>
    <p:sldLayoutId id="2147483699" r:id="rId14"/>
    <p:sldLayoutId id="2147483694" r:id="rId15"/>
    <p:sldLayoutId id="2147483695" r:id="rId16"/>
    <p:sldLayoutId id="2147483702" r:id="rId17"/>
    <p:sldLayoutId id="2147483698" r:id="rId18"/>
    <p:sldLayoutId id="2147483710" r:id="rId19"/>
    <p:sldLayoutId id="2147483712" r:id="rId20"/>
    <p:sldLayoutId id="2147483714" r:id="rId21"/>
    <p:sldLayoutId id="2147483723" r:id="rId22"/>
    <p:sldLayoutId id="2147483715" r:id="rId23"/>
    <p:sldLayoutId id="2147483724" r:id="rId24"/>
    <p:sldLayoutId id="2147483746" r:id="rId25"/>
    <p:sldLayoutId id="2147483773" r:id="rId26"/>
    <p:sldLayoutId id="2147483716" r:id="rId27"/>
    <p:sldLayoutId id="2147483728" r:id="rId28"/>
    <p:sldLayoutId id="2147483729" r:id="rId29"/>
    <p:sldLayoutId id="2147483741" r:id="rId30"/>
    <p:sldLayoutId id="2147483730" r:id="rId31"/>
    <p:sldLayoutId id="2147483731" r:id="rId32"/>
    <p:sldLayoutId id="2147483733" r:id="rId33"/>
    <p:sldLayoutId id="2147483769" r:id="rId34"/>
    <p:sldLayoutId id="2147483772" r:id="rId35"/>
    <p:sldLayoutId id="2147483778" r:id="rId36"/>
  </p:sldLayoutIdLst>
  <p:timing>
    <p:tnLst>
      <p:par>
        <p:cTn id="1" dur="indefinite" restart="never" nodeType="tmRoot"/>
      </p:par>
    </p:tn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3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450504" y="253186"/>
            <a:ext cx="16139325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629727" y="1520186"/>
            <a:ext cx="3708412" cy="84853"/>
          </a:xfrm>
          <a:prstGeom prst="rect">
            <a:avLst/>
          </a:prstGeom>
          <a:blipFill dpi="0" rotWithShape="1">
            <a:blip r:embed="rId6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74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717" r:id="rId2"/>
    <p:sldLayoutId id="2147483765" r:id="rId3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6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8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9257" y="253186"/>
            <a:ext cx="8984343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8554528" y="1520186"/>
            <a:ext cx="3708412" cy="84853"/>
          </a:xfrm>
          <a:prstGeom prst="rect">
            <a:avLst/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376300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707" r:id="rId2"/>
    <p:sldLayoutId id="2147483708" r:id="rId3"/>
    <p:sldLayoutId id="2147483751" r:id="rId4"/>
    <p:sldLayoutId id="2147483761" r:id="rId5"/>
    <p:sldLayoutId id="2147483776" r:id="rId6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</p:bldLst>
  </p:timing>
  <p:hf hdr="0" dt="0"/>
  <p:txStyles>
    <p:titleStyle>
      <a:lvl1pPr algn="l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9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9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/>
        </p:nvSpPr>
        <p:spPr>
          <a:xfrm>
            <a:off x="0" y="9391972"/>
            <a:ext cx="18291176" cy="895028"/>
          </a:xfrm>
          <a:prstGeom prst="rect">
            <a:avLst/>
          </a:prstGeom>
          <a:blipFill dpi="0" rotWithShape="1">
            <a:blip r:embed="rId10"/>
            <a:srcRect/>
            <a:tile tx="0" ty="0" sx="100000" sy="100000" flip="none" algn="tl"/>
          </a:blip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bg1"/>
              </a:solidFill>
            </a:endParaRP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372844" y="9534526"/>
            <a:ext cx="11545486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2100">
                <a:solidFill>
                  <a:schemeClr val="bg1"/>
                </a:solidFill>
              </a:defRPr>
            </a:lvl1pPr>
          </a:lstStyle>
          <a:p>
            <a:r>
              <a:rPr lang="en-US" altLang="ja-JP" smtClean="0"/>
              <a:t>The Power of PowerPoint - thepopp.com</a:t>
            </a:r>
            <a:endParaRPr lang="ja-JP" altLang="en-US" dirty="0"/>
          </a:p>
        </p:txBody>
      </p:sp>
      <p:cxnSp>
        <p:nvCxnSpPr>
          <p:cNvPr id="9" name="直線コネクタ 8"/>
          <p:cNvCxnSpPr/>
          <p:nvPr/>
        </p:nvCxnSpPr>
        <p:spPr>
          <a:xfrm>
            <a:off x="72579" y="9498410"/>
            <a:ext cx="18074008" cy="0"/>
          </a:xfrm>
          <a:prstGeom prst="line">
            <a:avLst/>
          </a:prstGeom>
          <a:ln w="285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63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701" r:id="rId2"/>
    <p:sldLayoutId id="2147483703" r:id="rId3"/>
    <p:sldLayoutId id="2147483704" r:id="rId4"/>
    <p:sldLayoutId id="2147483705" r:id="rId5"/>
    <p:sldLayoutId id="2147483736" r:id="rId6"/>
    <p:sldLayoutId id="2147483752" r:id="rId7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5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10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914558" y="253186"/>
            <a:ext cx="16462058" cy="1368152"/>
          </a:xfrm>
          <a:prstGeom prst="rect">
            <a:avLst/>
          </a:prstGeom>
        </p:spPr>
        <p:txBody>
          <a:bodyPr vert="horz" lIns="144000" tIns="0" rIns="0" bIns="0" rtlCol="0" anchor="b">
            <a:noAutofit/>
          </a:bodyPr>
          <a:lstStyle/>
          <a:p>
            <a:r>
              <a:rPr kumimoji="1" lang="en-US" altLang="ja-JP" dirty="0" smtClean="0"/>
              <a:t>MASTER TITLE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720651" y="1871793"/>
            <a:ext cx="16655966" cy="7142090"/>
          </a:xfrm>
          <a:prstGeom prst="rect">
            <a:avLst/>
          </a:prstGeom>
        </p:spPr>
        <p:txBody>
          <a:bodyPr vert="horz" lIns="163303" tIns="81651" rIns="163303" bIns="81651" rtlCol="0">
            <a:normAutofit/>
          </a:bodyPr>
          <a:lstStyle/>
          <a:p>
            <a:pPr lvl="0"/>
            <a:r>
              <a:rPr kumimoji="1" lang="en-US" altLang="ja-JP" dirty="0" smtClean="0"/>
              <a:t>Master Text</a:t>
            </a:r>
            <a:endParaRPr kumimoji="1" lang="ja-JP" altLang="en-US" dirty="0" smtClean="0"/>
          </a:p>
        </p:txBody>
      </p:sp>
      <p:sp>
        <p:nvSpPr>
          <p:cNvPr id="7" name="正方形/長方形 6"/>
          <p:cNvSpPr/>
          <p:nvPr/>
        </p:nvSpPr>
        <p:spPr>
          <a:xfrm>
            <a:off x="7291381" y="1520186"/>
            <a:ext cx="3708412" cy="84853"/>
          </a:xfrm>
          <a:prstGeom prst="rect">
            <a:avLst/>
          </a:prstGeom>
          <a:blipFill dpi="0" rotWithShape="1">
            <a:blip r:embed="rId5"/>
            <a:srcRect/>
            <a:tile tx="0" ty="0" sx="100000" sy="100000" flip="none" algn="tl"/>
          </a:blipFill>
          <a:ln>
            <a:noFill/>
          </a:ln>
          <a:effectLst>
            <a:innerShdw blurRad="63500" dist="50800" dir="189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grpSp>
        <p:nvGrpSpPr>
          <p:cNvPr id="10" name="グループ化 9"/>
          <p:cNvGrpSpPr/>
          <p:nvPr/>
        </p:nvGrpSpPr>
        <p:grpSpPr>
          <a:xfrm>
            <a:off x="16778435" y="339170"/>
            <a:ext cx="1150664" cy="1150664"/>
            <a:chOff x="7418859" y="2569953"/>
            <a:chExt cx="934639" cy="934639"/>
          </a:xfrm>
        </p:grpSpPr>
        <p:sp>
          <p:nvSpPr>
            <p:cNvPr id="11" name="涙形 10"/>
            <p:cNvSpPr/>
            <p:nvPr/>
          </p:nvSpPr>
          <p:spPr>
            <a:xfrm>
              <a:off x="7418859" y="2569953"/>
              <a:ext cx="934639" cy="934639"/>
            </a:xfrm>
            <a:prstGeom prst="teardrop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>
              <a:softEdge rad="3175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sp>
          <p:nvSpPr>
            <p:cNvPr id="12" name="涙形 11"/>
            <p:cNvSpPr/>
            <p:nvPr/>
          </p:nvSpPr>
          <p:spPr>
            <a:xfrm>
              <a:off x="7527805" y="2678899"/>
              <a:ext cx="716746" cy="716746"/>
            </a:xfrm>
            <a:prstGeom prst="teardrop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</p:grp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6987628" y="645146"/>
            <a:ext cx="759574" cy="547688"/>
          </a:xfrm>
          <a:prstGeom prst="rect">
            <a:avLst/>
          </a:prstGeom>
        </p:spPr>
        <p:txBody>
          <a:bodyPr vert="horz" lIns="163303" tIns="81651" rIns="163303" bIns="81651" rtlCol="0" anchor="ctr"/>
          <a:lstStyle>
            <a:lvl1pPr algn="ctr">
              <a:defRPr sz="4000">
                <a:solidFill>
                  <a:schemeClr val="bg1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j-lt"/>
              </a:defRPr>
            </a:lvl1pPr>
          </a:lstStyle>
          <a:p>
            <a:fld id="{FADD65F2-3061-4838-8922-F719F7BAC906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1885963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22" r:id="rId2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750"/>
                            </p:stCondLst>
                            <p:childTnLst>
                              <p:par>
                                <p:cTn id="2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7" grpId="0" animBg="1"/>
      <p:bldP spid="7" grpId="1" animBg="1"/>
      <p:bldP spid="6" grpId="0"/>
    </p:bldLst>
  </p:timing>
  <p:hf hdr="0" dt="0"/>
  <p:txStyles>
    <p:titleStyle>
      <a:lvl1pPr algn="ctr" defTabSz="1633027" rtl="0" eaLnBrk="1" latinLnBrk="0" hangingPunct="1">
        <a:spcBef>
          <a:spcPct val="0"/>
        </a:spcBef>
        <a:buNone/>
        <a:defRPr kumimoji="1" sz="8800" kern="1200">
          <a:blipFill dpi="0" rotWithShape="1">
            <a:blip r:embed="rId5"/>
            <a:srcRect/>
            <a:tile tx="0" ty="0" sx="100000" sy="100000" flip="none" algn="tl"/>
          </a:blipFill>
          <a:effectLst>
            <a:innerShdw blurRad="63500" dist="50800" dir="18900000">
              <a:prstClr val="black">
                <a:alpha val="50000"/>
              </a:prstClr>
            </a:innerShdw>
          </a:effectLst>
          <a:latin typeface="Bebas Neue Bold" panose="020B0606020202050201" pitchFamily="34" charset="0"/>
          <a:ea typeface="+mj-ea"/>
          <a:cs typeface="+mj-cs"/>
        </a:defRPr>
      </a:lvl1pPr>
    </p:titleStyle>
    <p:bodyStyle>
      <a:lvl1pPr marL="0" indent="0" algn="l" defTabSz="1633027" rtl="0" eaLnBrk="1" latinLnBrk="0" hangingPunct="1">
        <a:lnSpc>
          <a:spcPct val="120000"/>
        </a:lnSpc>
        <a:spcBef>
          <a:spcPts val="1200"/>
        </a:spcBef>
        <a:buFontTx/>
        <a:buNone/>
        <a:defRPr kumimoji="1" sz="28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816513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indent="0" algn="l" defTabSz="1633027" rtl="0" eaLnBrk="1" latinLnBrk="0" hangingPunct="1">
        <a:spcBef>
          <a:spcPct val="20000"/>
        </a:spcBef>
        <a:buFontTx/>
        <a:buNone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824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7338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3851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40365" indent="-408257" algn="l" defTabSz="1633027" rtl="0" eaLnBrk="1" latinLnBrk="0" hangingPunct="1">
        <a:spcBef>
          <a:spcPct val="20000"/>
        </a:spcBef>
        <a:buFont typeface="Arial" panose="020B0604020202020204" pitchFamily="34" charset="0"/>
        <a:buChar char="•"/>
        <a:defRPr kumimoji="1"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513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302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540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605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2567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9081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5594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2108" algn="l" defTabSz="1633027" rtl="0" eaLnBrk="1" latinLnBrk="0" hangingPunct="1"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4.xml"/><Relationship Id="rId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lowchart/flowchart.pdf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4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5.xml"/><Relationship Id="rId6" Type="http://schemas.openxmlformats.org/officeDocument/2006/relationships/image" Target="../media/image2.jp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タイトル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PERHATIAN</a:t>
            </a:r>
            <a:endParaRPr kumimoji="1" lang="ja-JP" altLang="en-US" dirty="0"/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SEBELUM KAMI MEMULAI PRESENTASI</a:t>
            </a:r>
            <a:endParaRPr kumimoji="1"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ja-JP" dirty="0" err="1" smtClean="0"/>
              <a:t>Harap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tidak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berisik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saat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presentasi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berlangsung</a:t>
            </a:r>
            <a:r>
              <a:rPr lang="en-US" altLang="ja-JP" dirty="0" smtClean="0"/>
              <a:t>! </a:t>
            </a:r>
            <a:r>
              <a:rPr lang="en-US" altLang="ja-JP" dirty="0" err="1" smtClean="0"/>
              <a:t>Karena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mengganggu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jalannya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presentasi</a:t>
            </a:r>
            <a:endParaRPr lang="en-US" altLang="ja-JP" dirty="0"/>
          </a:p>
          <a:p>
            <a:endParaRPr kumimoji="1"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5"/>
          </p:nvPr>
        </p:nvSpPr>
        <p:spPr>
          <a:xfrm>
            <a:off x="3099183" y="4172952"/>
            <a:ext cx="12678393" cy="799098"/>
          </a:xfrm>
        </p:spPr>
        <p:txBody>
          <a:bodyPr/>
          <a:lstStyle/>
          <a:p>
            <a:r>
              <a:rPr lang="en-US" altLang="ja-JP" dirty="0" err="1" smtClean="0"/>
              <a:t>Dilarang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bercanda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dengan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teman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sebelahnya</a:t>
            </a:r>
            <a:r>
              <a:rPr lang="en-US" altLang="ja-JP" dirty="0" smtClean="0"/>
              <a:t>! </a:t>
            </a:r>
            <a:r>
              <a:rPr lang="en-US" altLang="ja-JP" dirty="0" err="1" smtClean="0"/>
              <a:t>Untuk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menghindari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namanya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baper</a:t>
            </a:r>
            <a:endParaRPr lang="en-US" altLang="ja-JP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6"/>
          </p:nvPr>
        </p:nvSpPr>
        <p:spPr/>
        <p:txBody>
          <a:bodyPr>
            <a:normAutofit/>
          </a:bodyPr>
          <a:lstStyle/>
          <a:p>
            <a:r>
              <a:rPr kumimoji="1" lang="en-US" altLang="ja-JP" dirty="0" err="1" smtClean="0"/>
              <a:t>Dilarang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makan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sambil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minum</a:t>
            </a:r>
            <a:r>
              <a:rPr kumimoji="1" lang="en-US" altLang="ja-JP" dirty="0" smtClean="0"/>
              <a:t>! </a:t>
            </a:r>
            <a:r>
              <a:rPr kumimoji="1" lang="en-US" altLang="ja-JP" dirty="0" err="1" smtClean="0"/>
              <a:t>untuk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menghindari</a:t>
            </a:r>
            <a:r>
              <a:rPr kumimoji="1" lang="en-US" altLang="ja-JP" dirty="0" smtClean="0"/>
              <a:t> yang </a:t>
            </a:r>
            <a:r>
              <a:rPr kumimoji="1" lang="en-US" altLang="ja-JP" dirty="0" err="1" smtClean="0"/>
              <a:t>namanya</a:t>
            </a:r>
            <a:r>
              <a:rPr kumimoji="1" lang="en-US" altLang="ja-JP" dirty="0" smtClean="0"/>
              <a:t> ‘</a:t>
            </a:r>
            <a:r>
              <a:rPr kumimoji="1" lang="en-US" altLang="ja-JP" dirty="0" err="1" smtClean="0"/>
              <a:t>Keselek</a:t>
            </a:r>
            <a:r>
              <a:rPr kumimoji="1" lang="en-US" altLang="ja-JP" dirty="0" smtClean="0"/>
              <a:t>’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err="1" smtClean="0"/>
              <a:t>Dilarang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membawa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hewan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peliharaan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dendam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apalagi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kenangan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masa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lalu</a:t>
            </a:r>
            <a:endParaRPr lang="en-US" altLang="ja-JP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ja-JP" dirty="0"/>
              <a:t>Enjoy! :)</a:t>
            </a:r>
          </a:p>
          <a:p>
            <a:endParaRPr kumimoji="1" lang="ja-JP" altLang="en-US" dirty="0"/>
          </a:p>
        </p:txBody>
      </p:sp>
      <p:sp>
        <p:nvSpPr>
          <p:cNvPr id="12" name="フッター プレースホルダー 1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smtClean="0"/>
              <a:t>‘KADANG KODING TEAM’</a:t>
            </a:r>
            <a:endParaRPr lang="ja-JP" altLang="en-US" dirty="0"/>
          </a:p>
        </p:txBody>
      </p:sp>
      <p:sp>
        <p:nvSpPr>
          <p:cNvPr id="13" name="スライド番号プレースホルダー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ADD65F2-3061-4838-8922-F719F7BAC906}" type="slidenum">
              <a:rPr lang="ja-JP" altLang="en-US" smtClean="0"/>
              <a:pPr/>
              <a:t>1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65706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LOADING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err="1" smtClean="0"/>
              <a:t>Sebelum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masuk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ke</a:t>
            </a:r>
            <a:r>
              <a:rPr lang="en-US" altLang="ja-JP" sz="3200" dirty="0" smtClean="0"/>
              <a:t> program,  </a:t>
            </a:r>
            <a:r>
              <a:rPr lang="en-US" altLang="ja-JP" sz="3200" dirty="0" err="1" smtClean="0"/>
              <a:t>Aplikasi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akan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memuat</a:t>
            </a:r>
            <a:r>
              <a:rPr lang="en-US" altLang="ja-JP" sz="3200" dirty="0" smtClean="0"/>
              <a:t> program </a:t>
            </a:r>
            <a:r>
              <a:rPr lang="en-US" altLang="ja-JP" sz="3200" dirty="0" err="1" smtClean="0"/>
              <a:t>terlebih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dahulu</a:t>
            </a:r>
            <a:endParaRPr kumimoji="1" lang="ja-JP" altLang="en-US" sz="3200" dirty="0"/>
          </a:p>
        </p:txBody>
      </p:sp>
      <p:pic>
        <p:nvPicPr>
          <p:cNvPr id="3" name="Picture Placeholder 2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6" t="5561" r="3815" b="2768"/>
          <a:stretch/>
        </p:blipFill>
        <p:spPr>
          <a:xfrm>
            <a:off x="1409700" y="2044699"/>
            <a:ext cx="8369300" cy="4749801"/>
          </a:xfrm>
        </p:spPr>
      </p:pic>
    </p:spTree>
    <p:extLst>
      <p:ext uri="{BB962C8B-B14F-4D97-AF65-F5344CB8AC3E}">
        <p14:creationId xmlns:p14="http://schemas.microsoft.com/office/powerpoint/2010/main" val="1623601440"/>
      </p:ext>
    </p:extLst>
  </p:cSld>
  <p:clrMapOvr>
    <a:masterClrMapping/>
  </p:clrMapOvr>
  <p:transition spd="slow" advTm="6670">
    <p:pull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LOGIN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smtClean="0"/>
              <a:t>Kita </a:t>
            </a:r>
            <a:r>
              <a:rPr lang="en-US" altLang="ja-JP" sz="3200" dirty="0" err="1" smtClean="0"/>
              <a:t>harus</a:t>
            </a:r>
            <a:r>
              <a:rPr lang="en-US" altLang="ja-JP" sz="3200" dirty="0" smtClean="0"/>
              <a:t> login </a:t>
            </a:r>
            <a:r>
              <a:rPr lang="en-US" altLang="ja-JP" sz="3200" dirty="0" err="1" smtClean="0"/>
              <a:t>terlebih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dahulu</a:t>
            </a:r>
            <a:r>
              <a:rPr lang="en-US" altLang="ja-JP" sz="3200" dirty="0" smtClean="0"/>
              <a:t>, </a:t>
            </a:r>
            <a:r>
              <a:rPr lang="en-US" altLang="ja-JP" sz="3200" dirty="0" err="1" smtClean="0"/>
              <a:t>jika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belum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punya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akun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silahkan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daftar</a:t>
            </a:r>
            <a:endParaRPr kumimoji="1" lang="ja-JP" altLang="en-US" sz="32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2" t="6555" r="3466" b="2371"/>
          <a:stretch/>
        </p:blipFill>
        <p:spPr>
          <a:xfrm>
            <a:off x="1407884" y="2046514"/>
            <a:ext cx="8345715" cy="4648793"/>
          </a:xfrm>
        </p:spPr>
      </p:pic>
    </p:spTree>
    <p:extLst>
      <p:ext uri="{BB962C8B-B14F-4D97-AF65-F5344CB8AC3E}">
        <p14:creationId xmlns:p14="http://schemas.microsoft.com/office/powerpoint/2010/main" val="1452494451"/>
      </p:ext>
    </p:extLst>
  </p:cSld>
  <p:clrMapOvr>
    <a:masterClrMapping/>
  </p:clrMapOvr>
  <p:transition spd="slow" advTm="6670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MENU UTAMA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err="1" smtClean="0"/>
              <a:t>Disini</a:t>
            </a:r>
            <a:r>
              <a:rPr lang="en-US" altLang="ja-JP" sz="3200" dirty="0"/>
              <a:t> </a:t>
            </a:r>
            <a:r>
              <a:rPr lang="en-US" altLang="ja-JP" sz="3200" dirty="0" err="1" smtClean="0"/>
              <a:t>tampilan</a:t>
            </a:r>
            <a:r>
              <a:rPr lang="en-US" altLang="ja-JP" sz="3200" dirty="0" smtClean="0"/>
              <a:t> menu </a:t>
            </a:r>
            <a:r>
              <a:rPr lang="en-US" altLang="ja-JP" sz="3200" dirty="0" err="1" smtClean="0"/>
              <a:t>utama</a:t>
            </a:r>
            <a:r>
              <a:rPr lang="en-US" altLang="ja-JP" sz="3200" dirty="0" smtClean="0"/>
              <a:t> program </a:t>
            </a:r>
            <a:r>
              <a:rPr lang="en-US" altLang="ja-JP" sz="3200" dirty="0" err="1" smtClean="0"/>
              <a:t>akan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terlihat</a:t>
            </a:r>
            <a:r>
              <a:rPr lang="en-US" altLang="ja-JP" sz="3200" dirty="0" smtClean="0"/>
              <a:t>, kalian </a:t>
            </a:r>
            <a:r>
              <a:rPr lang="en-US" altLang="ja-JP" sz="3200" dirty="0" err="1" smtClean="0"/>
              <a:t>bisa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memilih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salah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satu</a:t>
            </a:r>
            <a:r>
              <a:rPr lang="en-US" altLang="ja-JP" sz="3200" dirty="0" smtClean="0"/>
              <a:t>. </a:t>
            </a:r>
            <a:r>
              <a:rPr lang="en-US" altLang="ja-JP" sz="3200" dirty="0" err="1" smtClean="0"/>
              <a:t>Misalkan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Makanan</a:t>
            </a:r>
            <a:endParaRPr kumimoji="1" lang="ja-JP" altLang="en-US" sz="32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5" t="5600" r="3729" b="3008"/>
          <a:stretch/>
        </p:blipFill>
        <p:spPr>
          <a:xfrm>
            <a:off x="1407885" y="2075542"/>
            <a:ext cx="8331201" cy="4659087"/>
          </a:xfrm>
        </p:spPr>
      </p:pic>
    </p:spTree>
    <p:extLst>
      <p:ext uri="{BB962C8B-B14F-4D97-AF65-F5344CB8AC3E}">
        <p14:creationId xmlns:p14="http://schemas.microsoft.com/office/powerpoint/2010/main" val="1452494451"/>
      </p:ext>
    </p:extLst>
  </p:cSld>
  <p:clrMapOvr>
    <a:masterClrMapping/>
  </p:clrMapOvr>
  <p:transition spd="slow" advTm="6670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MENU MAKANAN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err="1" smtClean="0"/>
              <a:t>Didalam</a:t>
            </a:r>
            <a:r>
              <a:rPr lang="en-US" altLang="ja-JP" sz="3200" dirty="0" smtClean="0"/>
              <a:t> menu </a:t>
            </a:r>
            <a:r>
              <a:rPr lang="en-US" altLang="ja-JP" sz="3200" dirty="0" err="1" smtClean="0"/>
              <a:t>makanan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ini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kita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akan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melihat</a:t>
            </a:r>
            <a:r>
              <a:rPr lang="en-US" altLang="ja-JP" sz="3200" dirty="0" smtClean="0"/>
              <a:t> 3 menu yang </a:t>
            </a:r>
            <a:r>
              <a:rPr lang="en-US" altLang="ja-JP" sz="3200" dirty="0" err="1" smtClean="0"/>
              <a:t>berisi</a:t>
            </a:r>
            <a:r>
              <a:rPr lang="en-US" altLang="ja-JP" sz="3200" dirty="0" smtClean="0"/>
              <a:t> Input </a:t>
            </a:r>
            <a:r>
              <a:rPr lang="en-US" altLang="ja-JP" sz="3200" dirty="0" err="1" smtClean="0"/>
              <a:t>barang</a:t>
            </a:r>
            <a:r>
              <a:rPr lang="en-US" altLang="ja-JP" sz="3200" dirty="0" smtClean="0"/>
              <a:t>, </a:t>
            </a:r>
            <a:r>
              <a:rPr lang="en-US" altLang="ja-JP" sz="3200" dirty="0" err="1" smtClean="0"/>
              <a:t>cek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stok</a:t>
            </a:r>
            <a:r>
              <a:rPr lang="en-US" altLang="ja-JP" sz="3200" dirty="0" smtClean="0"/>
              <a:t>, </a:t>
            </a:r>
            <a:r>
              <a:rPr lang="en-US" altLang="ja-JP" sz="3200" dirty="0" err="1" smtClean="0"/>
              <a:t>dan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kembali</a:t>
            </a:r>
            <a:r>
              <a:rPr lang="en-US" altLang="ja-JP" sz="3200" dirty="0" smtClean="0"/>
              <a:t>. Kita </a:t>
            </a:r>
            <a:r>
              <a:rPr lang="en-US" altLang="ja-JP" sz="3200" dirty="0" err="1" smtClean="0"/>
              <a:t>contoh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misalkan</a:t>
            </a:r>
            <a:r>
              <a:rPr lang="en-US" altLang="ja-JP" sz="3200" dirty="0" smtClean="0"/>
              <a:t> Input </a:t>
            </a:r>
            <a:r>
              <a:rPr lang="en-US" altLang="ja-JP" sz="3200" dirty="0" err="1" smtClean="0"/>
              <a:t>barang</a:t>
            </a:r>
            <a:endParaRPr kumimoji="1" lang="ja-JP" altLang="en-US" sz="32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" t="6238" r="4388" b="2689"/>
          <a:stretch/>
        </p:blipFill>
        <p:spPr>
          <a:xfrm>
            <a:off x="1422400" y="2090057"/>
            <a:ext cx="8331200" cy="4604123"/>
          </a:xfrm>
        </p:spPr>
      </p:pic>
    </p:spTree>
    <p:extLst>
      <p:ext uri="{BB962C8B-B14F-4D97-AF65-F5344CB8AC3E}">
        <p14:creationId xmlns:p14="http://schemas.microsoft.com/office/powerpoint/2010/main" val="1452494451"/>
      </p:ext>
    </p:extLst>
  </p:cSld>
  <p:clrMapOvr>
    <a:masterClrMapping/>
  </p:clrMapOvr>
  <p:transition spd="slow" advTm="6670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テキスト プレースホルダー 2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MENU INPUT</a:t>
            </a:r>
            <a:endParaRPr kumimoji="1"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en-US" altLang="ja-JP" sz="3200" dirty="0" err="1" smtClean="0"/>
              <a:t>Setelah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memilih</a:t>
            </a:r>
            <a:r>
              <a:rPr lang="en-US" altLang="ja-JP" sz="3200" dirty="0" smtClean="0"/>
              <a:t> input </a:t>
            </a:r>
            <a:r>
              <a:rPr lang="en-US" altLang="ja-JP" sz="3200" dirty="0" err="1" smtClean="0"/>
              <a:t>barang</a:t>
            </a:r>
            <a:r>
              <a:rPr lang="en-US" altLang="ja-JP" sz="3200" dirty="0" smtClean="0"/>
              <a:t>, </a:t>
            </a:r>
            <a:r>
              <a:rPr lang="en-US" altLang="ja-JP" sz="3200" dirty="0" err="1" smtClean="0"/>
              <a:t>kita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tinggal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mengisi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sesuai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dengan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kebutuhan</a:t>
            </a:r>
            <a:r>
              <a:rPr lang="en-US" altLang="ja-JP" sz="3200" dirty="0" smtClean="0"/>
              <a:t> </a:t>
            </a:r>
            <a:r>
              <a:rPr lang="en-US" altLang="ja-JP" sz="3200" dirty="0" err="1" smtClean="0"/>
              <a:t>kita</a:t>
            </a:r>
            <a:endParaRPr kumimoji="1" lang="ja-JP" altLang="en-US" sz="3200" dirty="0"/>
          </a:p>
        </p:txBody>
      </p:sp>
      <p:pic>
        <p:nvPicPr>
          <p:cNvPr id="4" name="Picture Placeholder 3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" t="6237" r="4552" b="2371"/>
          <a:stretch/>
        </p:blipFill>
        <p:spPr>
          <a:xfrm>
            <a:off x="1407886" y="2090058"/>
            <a:ext cx="8345714" cy="4601028"/>
          </a:xfrm>
        </p:spPr>
      </p:pic>
    </p:spTree>
    <p:extLst>
      <p:ext uri="{BB962C8B-B14F-4D97-AF65-F5344CB8AC3E}">
        <p14:creationId xmlns:p14="http://schemas.microsoft.com/office/powerpoint/2010/main" val="1452494451"/>
      </p:ext>
    </p:extLst>
  </p:cSld>
  <p:clrMapOvr>
    <a:masterClrMapping/>
  </p:clrMapOvr>
  <p:transition spd="slow" advTm="6670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タイトル 13"/>
          <p:cNvSpPr>
            <a:spLocks noGrp="1"/>
          </p:cNvSpPr>
          <p:nvPr>
            <p:ph type="ctrTitle"/>
          </p:nvPr>
        </p:nvSpPr>
        <p:spPr>
          <a:xfrm>
            <a:off x="1371838" y="2117558"/>
            <a:ext cx="15547499" cy="3314539"/>
          </a:xfrm>
        </p:spPr>
        <p:txBody>
          <a:bodyPr/>
          <a:lstStyle/>
          <a:p>
            <a:r>
              <a:rPr kumimoji="1" lang="en-US" altLang="ja-JP" dirty="0" smtClean="0"/>
              <a:t>TERIMA KASIH ATAS PERHATIANNYA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16"/>
          </p:nvPr>
        </p:nvSpPr>
        <p:spPr>
          <a:xfrm>
            <a:off x="1378857" y="5461028"/>
            <a:ext cx="15559314" cy="2359498"/>
          </a:xfrm>
        </p:spPr>
        <p:txBody>
          <a:bodyPr/>
          <a:lstStyle/>
          <a:p>
            <a:r>
              <a:rPr lang="en-US" altLang="ja-JP" dirty="0" err="1" smtClean="0"/>
              <a:t>Silahkan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tanyakan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jika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ada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ingin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ditanyakan</a:t>
            </a:r>
            <a:r>
              <a:rPr lang="en-US" altLang="ja-JP" dirty="0" smtClean="0"/>
              <a:t>. </a:t>
            </a:r>
            <a:r>
              <a:rPr lang="en-US" altLang="ja-JP" dirty="0" err="1" smtClean="0"/>
              <a:t>Tapi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jika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tidak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ada</a:t>
            </a:r>
            <a:r>
              <a:rPr lang="en-US" altLang="ja-JP" dirty="0" smtClean="0"/>
              <a:t> yang </a:t>
            </a:r>
            <a:r>
              <a:rPr lang="en-US" altLang="ja-JP" dirty="0" err="1" smtClean="0"/>
              <a:t>ingin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ditanyakan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yaudah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jangan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nyari-nyari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pertanyaan</a:t>
            </a:r>
            <a:r>
              <a:rPr lang="en-US" altLang="ja-JP" dirty="0" smtClean="0"/>
              <a:t> </a:t>
            </a:r>
            <a:r>
              <a:rPr lang="en-US" altLang="ja-JP" dirty="0" smtClean="0">
                <a:sym typeface="Wingdings" pitchFamily="2" charset="2"/>
              </a:rPr>
              <a:t>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17"/>
          </p:nvPr>
        </p:nvSpPr>
        <p:spPr/>
        <p:txBody>
          <a:bodyPr>
            <a:normAutofit/>
          </a:bodyPr>
          <a:lstStyle/>
          <a:p>
            <a:r>
              <a:rPr lang="en-US" altLang="ja-JP" dirty="0" smtClean="0"/>
              <a:t>KADANG KODING TEAM</a:t>
            </a:r>
          </a:p>
          <a:p>
            <a:pPr marL="285750" indent="-285750">
              <a:buFontTx/>
              <a:buChar char="-"/>
            </a:pPr>
            <a:r>
              <a:rPr lang="en-US" altLang="ja-JP" dirty="0" smtClean="0"/>
              <a:t>LUKY MULANA</a:t>
            </a:r>
          </a:p>
          <a:p>
            <a:r>
              <a:rPr lang="en-US" altLang="ja-JP" dirty="0" smtClean="0"/>
              <a:t>- RONA FEBRIANA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657996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6763">
        <p14:flash/>
      </p:transition>
    </mc:Choice>
    <mc:Fallback xmlns="">
      <p:transition spd="slow" advTm="67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テキスト プレースホルダー 4"/>
          <p:cNvSpPr>
            <a:spLocks noGrp="1"/>
          </p:cNvSpPr>
          <p:nvPr>
            <p:ph type="body" sz="quarter" idx="15"/>
          </p:nvPr>
        </p:nvSpPr>
        <p:spPr>
          <a:xfrm>
            <a:off x="5335587" y="5174612"/>
            <a:ext cx="7620000" cy="1219198"/>
          </a:xfrm>
        </p:spPr>
        <p:txBody>
          <a:bodyPr/>
          <a:lstStyle/>
          <a:p>
            <a:r>
              <a:rPr lang="en-US" altLang="ja-JP" sz="5400" dirty="0" smtClean="0"/>
              <a:t>INVENTORI</a:t>
            </a:r>
            <a:r>
              <a:rPr lang="en-US" altLang="ja-JP" sz="5400" dirty="0"/>
              <a:t> </a:t>
            </a:r>
            <a:r>
              <a:rPr lang="en-US" altLang="ja-JP" sz="5400" dirty="0" smtClean="0"/>
              <a:t>GUDANG</a:t>
            </a:r>
          </a:p>
        </p:txBody>
      </p:sp>
      <p:sp>
        <p:nvSpPr>
          <p:cNvPr id="6" name="テキスト プレースホルダー 5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ja-JP" dirty="0" smtClean="0"/>
              <a:t>PROGRAM</a:t>
            </a:r>
            <a:endParaRPr lang="ja-JP" altLang="en-US" dirty="0"/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>
          <a:xfrm>
            <a:off x="7053943" y="6644568"/>
            <a:ext cx="4180114" cy="1219198"/>
          </a:xfrm>
        </p:spPr>
        <p:txBody>
          <a:bodyPr/>
          <a:lstStyle/>
          <a:p>
            <a:r>
              <a:rPr lang="en-US" altLang="ja-JP" sz="3600" dirty="0" err="1" smtClean="0"/>
              <a:t>Oleh</a:t>
            </a:r>
            <a:endParaRPr lang="en-US" altLang="ja-JP" sz="3600" dirty="0" smtClean="0"/>
          </a:p>
          <a:p>
            <a:r>
              <a:rPr lang="en-US" altLang="ja-JP" sz="3600" dirty="0" smtClean="0"/>
              <a:t>KADANG KODING TEAM</a:t>
            </a:r>
            <a:endParaRPr lang="en-US" altLang="ja-JP" sz="3600" dirty="0"/>
          </a:p>
        </p:txBody>
      </p:sp>
    </p:spTree>
    <p:extLst>
      <p:ext uri="{BB962C8B-B14F-4D97-AF65-F5344CB8AC3E}">
        <p14:creationId xmlns:p14="http://schemas.microsoft.com/office/powerpoint/2010/main" val="374794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8214">
        <p:fade/>
      </p:transition>
    </mc:Choice>
    <mc:Fallback xmlns="">
      <p:transition spd="med" advTm="8214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ja-JP" dirty="0" smtClean="0"/>
              <a:t>KADANG KODING TEAM</a:t>
            </a:r>
            <a:endParaRPr lang="en-US" altLang="ja-JP" dirty="0"/>
          </a:p>
        </p:txBody>
      </p:sp>
      <p:sp>
        <p:nvSpPr>
          <p:cNvPr id="8" name="テキスト プレースホルダー 5"/>
          <p:cNvSpPr>
            <a:spLocks noGrp="1"/>
          </p:cNvSpPr>
          <p:nvPr>
            <p:ph type="body" sz="quarter" idx="16"/>
          </p:nvPr>
        </p:nvSpPr>
        <p:spPr>
          <a:xfrm>
            <a:off x="402639" y="1263508"/>
            <a:ext cx="8981991" cy="3272289"/>
          </a:xfrm>
        </p:spPr>
        <p:txBody>
          <a:bodyPr/>
          <a:lstStyle/>
          <a:p>
            <a:r>
              <a:rPr lang="en-US" altLang="ja-JP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PEMBICARA :</a:t>
            </a:r>
            <a:endParaRPr lang="ja-JP" alt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9" t="25565" r="36209" b="21719"/>
          <a:stretch/>
        </p:blipFill>
        <p:spPr>
          <a:xfrm>
            <a:off x="402639" y="4102659"/>
            <a:ext cx="2132705" cy="2132705"/>
          </a:xfrm>
          <a:prstGeom prst="ellipse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8286" r="44004" b="28582"/>
          <a:stretch/>
        </p:blipFill>
        <p:spPr>
          <a:xfrm>
            <a:off x="8434247" y="4102659"/>
            <a:ext cx="2132705" cy="2132705"/>
          </a:xfrm>
          <a:prstGeom prst="ellipse">
            <a:avLst/>
          </a:prstGeom>
        </p:spPr>
      </p:pic>
      <p:sp>
        <p:nvSpPr>
          <p:cNvPr id="9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3326571" y="4404454"/>
            <a:ext cx="4084879" cy="1442893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LUKY MULANA</a:t>
            </a:r>
          </a:p>
          <a:p>
            <a:r>
              <a:rPr lang="en-US" altLang="ja-JP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1810631170200</a:t>
            </a:r>
            <a:endParaRPr kumimoji="1" lang="ja-JP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0" name="テキスト プレースホルダー 5"/>
          <p:cNvSpPr>
            <a:spLocks noGrp="1"/>
          </p:cNvSpPr>
          <p:nvPr>
            <p:ph type="body" sz="quarter" idx="4294967295"/>
          </p:nvPr>
        </p:nvSpPr>
        <p:spPr>
          <a:xfrm>
            <a:off x="11580232" y="4379275"/>
            <a:ext cx="4084879" cy="1468072"/>
          </a:xfrm>
          <a:prstGeom prst="rect">
            <a:avLst/>
          </a:prstGeom>
        </p:spPr>
        <p:txBody>
          <a:bodyPr/>
          <a:lstStyle/>
          <a:p>
            <a:r>
              <a:rPr lang="en-US" altLang="ja-JP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RONA FEBRIANA</a:t>
            </a:r>
          </a:p>
          <a:p>
            <a:r>
              <a:rPr kumimoji="1" lang="en-US" altLang="ja-JP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1810631170246</a:t>
            </a:r>
            <a:endParaRPr kumimoji="1" lang="ja-JP" altLang="en-US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1" name="Chevron 10"/>
          <p:cNvSpPr/>
          <p:nvPr/>
        </p:nvSpPr>
        <p:spPr>
          <a:xfrm>
            <a:off x="11074904" y="4435085"/>
            <a:ext cx="521926" cy="521926"/>
          </a:xfrm>
          <a:prstGeom prst="chevron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2" name="Chevron 11"/>
          <p:cNvSpPr/>
          <p:nvPr/>
        </p:nvSpPr>
        <p:spPr>
          <a:xfrm>
            <a:off x="11074904" y="5101112"/>
            <a:ext cx="521926" cy="521926"/>
          </a:xfrm>
          <a:prstGeom prst="chevron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3" name="Chevron 12"/>
          <p:cNvSpPr/>
          <p:nvPr/>
        </p:nvSpPr>
        <p:spPr>
          <a:xfrm>
            <a:off x="2821240" y="4435085"/>
            <a:ext cx="521926" cy="521926"/>
          </a:xfrm>
          <a:prstGeom prst="chevron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  <p:sp>
        <p:nvSpPr>
          <p:cNvPr id="14" name="Chevron 13"/>
          <p:cNvSpPr/>
          <p:nvPr/>
        </p:nvSpPr>
        <p:spPr>
          <a:xfrm>
            <a:off x="2821240" y="5108853"/>
            <a:ext cx="521926" cy="521926"/>
          </a:xfrm>
          <a:prstGeom prst="chevron">
            <a:avLst/>
          </a:prstGeom>
          <a:blipFill>
            <a:blip r:embed="rId4"/>
            <a:tile tx="0" ty="0" sx="100000" sy="100000" flip="none" algn="tl"/>
          </a:blipFill>
          <a:ln>
            <a:noFill/>
          </a:ln>
          <a:effectLst>
            <a:outerShdw blurRad="88900" dist="76200" dir="5400000" algn="t" rotWithShape="0">
              <a:prstClr val="black">
                <a:alpha val="40000"/>
              </a:prstClr>
            </a:outerShdw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45176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 build="p"/>
      <p:bldP spid="10" grpId="0" build="p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>
          <a:xfrm>
            <a:off x="499599" y="2503024"/>
            <a:ext cx="6400799" cy="1743299"/>
          </a:xfrm>
        </p:spPr>
        <p:txBody>
          <a:bodyPr/>
          <a:lstStyle/>
          <a:p>
            <a:r>
              <a:rPr kumimoji="1" lang="en-US" altLang="ja-JP" dirty="0" smtClean="0"/>
              <a:t>PERKENALAN</a:t>
            </a:r>
          </a:p>
          <a:p>
            <a:r>
              <a:rPr lang="en-US" altLang="ja-JP" dirty="0" smtClean="0"/>
              <a:t>APLIKASI</a:t>
            </a:r>
            <a:endParaRPr kumimoji="1"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8286" r="44004" b="28582"/>
          <a:stretch/>
        </p:blipFill>
        <p:spPr>
          <a:xfrm>
            <a:off x="5501974" y="73201"/>
            <a:ext cx="1544032" cy="1544032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6105" y="2940706"/>
            <a:ext cx="11165011" cy="649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Program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yang kami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buat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bernama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Inventori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Gudang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Dimana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program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berfungsi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menyimpan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menginput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melihat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stok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sebuah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barang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berupa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makanan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alat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tulis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seragam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Sederhananya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program yang kami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buat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seperti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gudang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barang-barang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Ketika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kita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mencoba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input data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atau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menginput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sebuah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barang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maka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otomatis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barang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akan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tersimpan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di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gudang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tersebut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  <a:p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 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Semoga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dengan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dibuatnya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program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bisa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memudahkan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manusia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untuk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mengelola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memonitoring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barang-barang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digudang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90000"/>
                    <a:lumOff val="10000"/>
                  </a:schemeClr>
                </a:solidFill>
              </a:rPr>
              <a:t>penyimpanan</a:t>
            </a:r>
            <a:r>
              <a:rPr lang="en-US" dirty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0762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テキスト プレースホルダー 1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1"/>
          </p:nvPr>
        </p:nvSpPr>
        <p:spPr>
          <a:xfrm>
            <a:off x="499599" y="2503024"/>
            <a:ext cx="6400799" cy="1743299"/>
          </a:xfrm>
        </p:spPr>
        <p:txBody>
          <a:bodyPr/>
          <a:lstStyle/>
          <a:p>
            <a:r>
              <a:rPr lang="en-US" altLang="ja-JP" dirty="0" smtClean="0"/>
              <a:t>TUJUAN DAN BATASAN APLIKASI</a:t>
            </a:r>
            <a:endParaRPr kumimoji="1" lang="ja-JP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7" t="28286" r="44004" b="28582"/>
          <a:stretch/>
        </p:blipFill>
        <p:spPr>
          <a:xfrm>
            <a:off x="5501974" y="73201"/>
            <a:ext cx="1544032" cy="1544032"/>
          </a:xfrm>
          <a:prstGeom prst="ellipse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786105" y="2940706"/>
            <a:ext cx="111650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1473856"/>
            <a:ext cx="1075020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Tujuan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:</a:t>
            </a:r>
          </a:p>
          <a:p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	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Aplikasi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dibuat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untuk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mempermudah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admin di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sebuah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gudang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dalam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menyimpan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barang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yang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masuk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.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200906" y="3575397"/>
            <a:ext cx="10750209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Batasan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: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Aplikasi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hanya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sebatas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input data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dalam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gudang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kategori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penyimpanan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makanan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alat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tulis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serta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seragam</a:t>
            </a:r>
            <a:endParaRPr lang="en-US" dirty="0" smtClean="0">
              <a:solidFill>
                <a:schemeClr val="tx1">
                  <a:lumMod val="90000"/>
                  <a:lumOff val="10000"/>
                </a:schemeClr>
              </a:solidFill>
            </a:endParaRP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Aplikasi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menggunakan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form login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dimana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semua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yang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melakukan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login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akan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di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deklarasikan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sebagai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admin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Aplikasi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bisa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melihat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semua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barang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yang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diinput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di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setiap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kategori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penyimpanan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</a:p>
          <a:p>
            <a:pPr marL="457200" indent="-457200">
              <a:buFont typeface="Arial" pitchFamily="34" charset="0"/>
              <a:buChar char="•"/>
            </a:pP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Aplikasi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ini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menggunakan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database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dengan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lampiran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</a:t>
            </a:r>
            <a:r>
              <a:rPr lang="en-US" dirty="0" err="1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berupa</a:t>
            </a:r>
            <a:r>
              <a:rPr lang="en-US" dirty="0" smtClean="0">
                <a:solidFill>
                  <a:schemeClr val="tx1">
                    <a:lumMod val="90000"/>
                    <a:lumOff val="10000"/>
                  </a:schemeClr>
                </a:solidFill>
              </a:rPr>
              <a:t> file .txt</a:t>
            </a:r>
            <a:endParaRPr lang="en-US" dirty="0">
              <a:solidFill>
                <a:schemeClr val="tx1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82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3198">
        <p14:flip dir="r"/>
      </p:transition>
    </mc:Choice>
    <mc:Fallback xmlns="">
      <p:transition spd="slow" advTm="319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title"/>
          </p:nvPr>
        </p:nvSpPr>
        <p:spPr>
          <a:xfrm>
            <a:off x="914558" y="156934"/>
            <a:ext cx="16462058" cy="1368152"/>
          </a:xfrm>
        </p:spPr>
        <p:txBody>
          <a:bodyPr/>
          <a:lstStyle/>
          <a:p>
            <a:r>
              <a:rPr kumimoji="1" lang="en-US" altLang="ja-JP" sz="6000" dirty="0" smtClean="0"/>
              <a:t>FUNGSI TIAP PILIHAN PADA APLIKASI</a:t>
            </a:r>
            <a:endParaRPr kumimoji="1" lang="ja-JP" altLang="en-US" sz="6000" dirty="0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ja-JP" dirty="0" smtClean="0"/>
              <a:t>KADANG KODING TEAM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ja-JP" dirty="0" smtClean="0"/>
              <a:t>INVENTORI GUDANG</a:t>
            </a:r>
            <a:endParaRPr kumimoji="1" lang="ja-JP" alt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kumimoji="1" lang="en-US" altLang="ja-JP" dirty="0" smtClean="0"/>
              <a:t>LOGIN</a:t>
            </a:r>
            <a:endParaRPr kumimoji="1" lang="ja-JP" altLang="en-US" dirty="0"/>
          </a:p>
        </p:txBody>
      </p:sp>
      <p:sp>
        <p:nvSpPr>
          <p:cNvPr id="10" name="テキスト プレースホルダー 9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kumimoji="1" lang="en-US" altLang="ja-JP" dirty="0" smtClean="0"/>
              <a:t>1</a:t>
            </a:r>
            <a:endParaRPr kumimoji="1" lang="ja-JP" altLang="en-US" dirty="0"/>
          </a:p>
        </p:txBody>
      </p:sp>
      <p:sp>
        <p:nvSpPr>
          <p:cNvPr id="11" name="テキスト プレースホルダー 10"/>
          <p:cNvSpPr>
            <a:spLocks noGrp="1"/>
          </p:cNvSpPr>
          <p:nvPr>
            <p:ph type="body" sz="quarter" idx="17"/>
          </p:nvPr>
        </p:nvSpPr>
        <p:spPr>
          <a:xfrm>
            <a:off x="3466274" y="3544584"/>
            <a:ext cx="4895757" cy="1421510"/>
          </a:xfrm>
        </p:spPr>
        <p:txBody>
          <a:bodyPr>
            <a:normAutofit/>
          </a:bodyPr>
          <a:lstStyle/>
          <a:p>
            <a:r>
              <a:rPr kumimoji="1" lang="en-US" altLang="ja-JP" dirty="0" err="1" smtClean="0"/>
              <a:t>Untuk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masuk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kedalam</a:t>
            </a:r>
            <a:r>
              <a:rPr kumimoji="1" lang="en-US" altLang="ja-JP" dirty="0" smtClean="0"/>
              <a:t> program </a:t>
            </a:r>
            <a:r>
              <a:rPr kumimoji="1" lang="en-US" altLang="ja-JP" dirty="0" err="1" smtClean="0"/>
              <a:t>ini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kita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harus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mempunyai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akun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jika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belum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punya</a:t>
            </a:r>
            <a:r>
              <a:rPr kumimoji="1" lang="en-US" altLang="ja-JP" dirty="0" smtClean="0"/>
              <a:t> kalian </a:t>
            </a:r>
            <a:r>
              <a:rPr kumimoji="1" lang="en-US" altLang="ja-JP" dirty="0" err="1" smtClean="0"/>
              <a:t>bisa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daftar</a:t>
            </a:r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kumimoji="1" lang="en-US" altLang="ja-JP" dirty="0" smtClean="0"/>
              <a:t>PILIH MENU UTAMA</a:t>
            </a:r>
            <a:endParaRPr kumimoji="1" lang="ja-JP" altLang="en-US" dirty="0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kumimoji="1" lang="en-US" altLang="ja-JP" dirty="0" smtClean="0"/>
              <a:t>2</a:t>
            </a:r>
            <a:endParaRPr kumimoji="1" lang="ja-JP" altLang="en-US" dirty="0"/>
          </a:p>
        </p:txBody>
      </p:sp>
      <p:sp>
        <p:nvSpPr>
          <p:cNvPr id="14" name="テキスト プレースホルダー 13"/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ja-JP" dirty="0" smtClean="0"/>
              <a:t>Menu </a:t>
            </a:r>
            <a:r>
              <a:rPr lang="en-US" altLang="ja-JP" dirty="0" err="1" smtClean="0"/>
              <a:t>utama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berisi</a:t>
            </a:r>
            <a:r>
              <a:rPr lang="en-US" altLang="ja-JP" dirty="0"/>
              <a:t> </a:t>
            </a:r>
            <a:r>
              <a:rPr lang="en-US" altLang="ja-JP" dirty="0" err="1" smtClean="0"/>
              <a:t>Makan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alat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tulis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seragam</a:t>
            </a:r>
            <a:r>
              <a:rPr lang="en-US" altLang="ja-JP" dirty="0" smtClean="0"/>
              <a:t>, </a:t>
            </a:r>
            <a:r>
              <a:rPr lang="en-US" altLang="ja-JP" dirty="0" err="1" smtClean="0"/>
              <a:t>dan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keluar</a:t>
            </a:r>
            <a:endParaRPr kumimoji="1" lang="ja-JP" altLang="en-US" dirty="0"/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ja-JP" dirty="0" smtClean="0"/>
              <a:t>KELUAR</a:t>
            </a:r>
            <a:endParaRPr kumimoji="1" lang="ja-JP" altLang="en-US" dirty="0"/>
          </a:p>
        </p:txBody>
      </p:sp>
      <p:sp>
        <p:nvSpPr>
          <p:cNvPr id="16" name="テキスト プレースホルダー 15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en-US" altLang="ja-JP" dirty="0" smtClean="0"/>
              <a:t>3</a:t>
            </a:r>
            <a:endParaRPr kumimoji="1" lang="ja-JP" altLang="en-US" dirty="0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3"/>
          </p:nvPr>
        </p:nvSpPr>
        <p:spPr>
          <a:xfrm>
            <a:off x="3466274" y="8063196"/>
            <a:ext cx="4895757" cy="1471330"/>
          </a:xfrm>
        </p:spPr>
        <p:txBody>
          <a:bodyPr>
            <a:normAutofit/>
          </a:bodyPr>
          <a:lstStyle/>
          <a:p>
            <a:r>
              <a:rPr kumimoji="1" lang="en-US" altLang="ja-JP" dirty="0" err="1" smtClean="0"/>
              <a:t>Ketika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kita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memilih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keluar</a:t>
            </a:r>
            <a:r>
              <a:rPr kumimoji="1" lang="en-US" altLang="ja-JP" dirty="0" smtClean="0"/>
              <a:t>, </a:t>
            </a:r>
            <a:r>
              <a:rPr kumimoji="1" lang="en-US" altLang="ja-JP" dirty="0" err="1" smtClean="0"/>
              <a:t>maka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kita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akan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kembali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</a:t>
            </a:r>
            <a:r>
              <a:rPr kumimoji="1" lang="en-US" altLang="ja-JP" dirty="0" smtClean="0"/>
              <a:t> menu login. </a:t>
            </a:r>
            <a:r>
              <a:rPr kumimoji="1" lang="en-US" altLang="ja-JP" dirty="0" err="1" smtClean="0"/>
              <a:t>Artinya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keluar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dari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akun</a:t>
            </a:r>
            <a:endParaRPr kumimoji="1" lang="ja-JP" altLang="en-US" dirty="0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en-US" altLang="ja-JP" dirty="0" smtClean="0"/>
              <a:t>INPUT BARANG</a:t>
            </a:r>
            <a:endParaRPr kumimoji="1" lang="ja-JP" altLang="en-US" dirty="0"/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ja-JP" dirty="0" smtClean="0"/>
              <a:t>4</a:t>
            </a:r>
            <a:endParaRPr kumimoji="1" lang="ja-JP" altLang="en-US" dirty="0"/>
          </a:p>
        </p:txBody>
      </p:sp>
      <p:sp>
        <p:nvSpPr>
          <p:cNvPr id="20" name="テキスト プレースホルダー 19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en-US" altLang="ja-JP" dirty="0" err="1" smtClean="0"/>
              <a:t>Digunakan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jika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kita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ingin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menginput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suatu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barang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kedalam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gudang</a:t>
            </a:r>
            <a:endParaRPr kumimoji="1" lang="ja-JP" altLang="en-US" dirty="0"/>
          </a:p>
        </p:txBody>
      </p:sp>
      <p:sp>
        <p:nvSpPr>
          <p:cNvPr id="21" name="テキスト プレースホルダー 20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r>
              <a:rPr kumimoji="1" lang="en-US" altLang="ja-JP" dirty="0" smtClean="0"/>
              <a:t>CEK STOK</a:t>
            </a:r>
            <a:endParaRPr kumimoji="1" lang="ja-JP" altLang="en-US" dirty="0"/>
          </a:p>
        </p:txBody>
      </p:sp>
      <p:sp>
        <p:nvSpPr>
          <p:cNvPr id="22" name="テキスト プレースホルダー 21"/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kumimoji="1" lang="en-US" altLang="ja-JP" dirty="0" smtClean="0"/>
              <a:t>5</a:t>
            </a:r>
            <a:endParaRPr kumimoji="1" lang="ja-JP" altLang="en-US" dirty="0"/>
          </a:p>
        </p:txBody>
      </p:sp>
      <p:sp>
        <p:nvSpPr>
          <p:cNvPr id="23" name="テキスト プレースホルダー 22"/>
          <p:cNvSpPr>
            <a:spLocks noGrp="1"/>
          </p:cNvSpPr>
          <p:nvPr>
            <p:ph type="body" sz="quarter" idx="29"/>
          </p:nvPr>
        </p:nvSpPr>
        <p:spPr/>
        <p:txBody>
          <a:bodyPr/>
          <a:lstStyle/>
          <a:p>
            <a:r>
              <a:rPr lang="en-US" altLang="ja-JP" dirty="0" err="1" smtClean="0"/>
              <a:t>Digunakan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untuk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melihat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stok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barang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kita</a:t>
            </a:r>
            <a:r>
              <a:rPr lang="en-US" altLang="ja-JP" dirty="0" smtClean="0"/>
              <a:t> </a:t>
            </a:r>
            <a:r>
              <a:rPr lang="en-US" altLang="ja-JP" dirty="0" err="1" smtClean="0"/>
              <a:t>digudang</a:t>
            </a:r>
            <a:r>
              <a:rPr lang="en-US" altLang="ja-JP" dirty="0"/>
              <a:t>.</a:t>
            </a:r>
            <a:endParaRPr lang="ja-JP" altLang="en-US" dirty="0"/>
          </a:p>
        </p:txBody>
      </p:sp>
      <p:sp>
        <p:nvSpPr>
          <p:cNvPr id="24" name="テキスト プレースホルダー 23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r>
              <a:rPr lang="en-US" altLang="ja-JP" dirty="0" smtClean="0"/>
              <a:t>KEMBALI</a:t>
            </a:r>
            <a:endParaRPr lang="ja-JP" altLang="en-US" dirty="0"/>
          </a:p>
        </p:txBody>
      </p:sp>
      <p:sp>
        <p:nvSpPr>
          <p:cNvPr id="25" name="テキスト プレースホルダー 24"/>
          <p:cNvSpPr>
            <a:spLocks noGrp="1"/>
          </p:cNvSpPr>
          <p:nvPr>
            <p:ph type="body" sz="quarter" idx="31"/>
          </p:nvPr>
        </p:nvSpPr>
        <p:spPr/>
        <p:txBody>
          <a:bodyPr/>
          <a:lstStyle/>
          <a:p>
            <a:r>
              <a:rPr kumimoji="1" lang="en-US" altLang="ja-JP" dirty="0" smtClean="0"/>
              <a:t>6</a:t>
            </a:r>
            <a:endParaRPr kumimoji="1" lang="ja-JP" altLang="en-US" dirty="0"/>
          </a:p>
        </p:txBody>
      </p:sp>
      <p:sp>
        <p:nvSpPr>
          <p:cNvPr id="26" name="テキスト プレースホルダー 25"/>
          <p:cNvSpPr>
            <a:spLocks noGrp="1"/>
          </p:cNvSpPr>
          <p:nvPr>
            <p:ph type="body" sz="quarter" idx="32"/>
          </p:nvPr>
        </p:nvSpPr>
        <p:spPr/>
        <p:txBody>
          <a:bodyPr/>
          <a:lstStyle/>
          <a:p>
            <a:r>
              <a:rPr kumimoji="1" lang="en-US" altLang="ja-JP" dirty="0" err="1" smtClean="0"/>
              <a:t>Digunakan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untuk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kembali</a:t>
            </a:r>
            <a:r>
              <a:rPr kumimoji="1" lang="en-US" altLang="ja-JP" dirty="0" smtClean="0"/>
              <a:t> </a:t>
            </a:r>
            <a:r>
              <a:rPr kumimoji="1" lang="en-US" altLang="ja-JP" dirty="0" err="1" smtClean="0"/>
              <a:t>ke</a:t>
            </a:r>
            <a:r>
              <a:rPr kumimoji="1" lang="en-US" altLang="ja-JP" dirty="0" smtClean="0"/>
              <a:t> menu </a:t>
            </a:r>
            <a:r>
              <a:rPr kumimoji="1" lang="en-US" altLang="ja-JP" dirty="0" err="1" smtClean="0"/>
              <a:t>utama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47286331"/>
      </p:ext>
    </p:extLst>
  </p:cSld>
  <p:clrMapOvr>
    <a:masterClrMapping/>
  </p:clrMapOvr>
  <p:transition spd="slow" advTm="17838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9" t="25565" r="36209" b="21719"/>
          <a:stretch/>
        </p:blipFill>
        <p:spPr>
          <a:xfrm>
            <a:off x="8387656" y="7476457"/>
            <a:ext cx="1592960" cy="1592960"/>
          </a:xfrm>
          <a:prstGeom prst="ellipse">
            <a:avLst/>
          </a:prstGeom>
        </p:spPr>
      </p:pic>
      <p:sp>
        <p:nvSpPr>
          <p:cNvPr id="22" name="タイトル 6"/>
          <p:cNvSpPr txBox="1">
            <a:spLocks/>
          </p:cNvSpPr>
          <p:nvPr/>
        </p:nvSpPr>
        <p:spPr>
          <a:xfrm>
            <a:off x="953107" y="1489524"/>
            <a:ext cx="16462058" cy="1999636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6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altLang="ja-JP" sz="6000" dirty="0">
                <a:solidFill>
                  <a:schemeClr val="tx1">
                    <a:lumMod val="10000"/>
                    <a:lumOff val="90000"/>
                  </a:schemeClr>
                </a:solidFill>
              </a:rPr>
              <a:t>FLOWCHART PROGRAM INVENTORI GUDANG</a:t>
            </a:r>
            <a:endParaRPr lang="ja-JP" altLang="en-US" sz="6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  <a:p>
            <a:endParaRPr lang="ja-JP" altLang="en-US" sz="6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6578541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838" y="807709"/>
            <a:ext cx="15547499" cy="2205038"/>
          </a:xfrm>
        </p:spPr>
        <p:txBody>
          <a:bodyPr/>
          <a:lstStyle/>
          <a:p>
            <a:r>
              <a:rPr lang="en-US" dirty="0" smtClean="0"/>
              <a:t>FLOWCHART</a:t>
            </a:r>
            <a:endParaRPr 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371837" y="6179809"/>
            <a:ext cx="15547499" cy="2205038"/>
          </a:xfrm>
          <a:prstGeom prst="rect">
            <a:avLst/>
          </a:prstGeom>
        </p:spPr>
        <p:txBody>
          <a:bodyPr anchor="b"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 baseline="0">
                <a:blipFill dpi="0" rotWithShape="1">
                  <a:blip r:embed="rId2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dirty="0" err="1" smtClean="0">
                <a:hlinkClick r:id="rId3" action="ppaction://hlinkfile"/>
              </a:rPr>
              <a:t>Klik</a:t>
            </a:r>
            <a:r>
              <a:rPr lang="en-US" dirty="0">
                <a:hlinkClick r:id="rId3" action="ppaction://hlinkfile"/>
              </a:rPr>
              <a:t> </a:t>
            </a:r>
            <a:r>
              <a:rPr lang="en-US" dirty="0" err="1" smtClean="0">
                <a:hlinkClick r:id="rId3" action="ppaction://hlinkfile"/>
              </a:rPr>
              <a:t>Saya</a:t>
            </a:r>
            <a:r>
              <a:rPr lang="en-US" dirty="0" smtClean="0">
                <a:hlinkClick r:id="rId3" action="ppaction://hlinkfile"/>
              </a:rPr>
              <a:t> !!!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8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テキスト プレースホルダー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7" name="テキスト プレースホルダー 16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18" name="テキスト プレースホルダー 17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endParaRPr kumimoji="1" lang="ja-JP" altLang="en-US"/>
          </a:p>
        </p:txBody>
      </p:sp>
      <p:pic>
        <p:nvPicPr>
          <p:cNvPr id="25" name="図プレースホルダー 24"/>
          <p:cNvPicPr>
            <a:picLocks noGrp="1" noChangeAspect="1"/>
          </p:cNvPicPr>
          <p:nvPr>
            <p:ph type="pic" sz="quarter" idx="2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29" name="図プレースホルダー 28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31" name="図プレースホルダー 30"/>
          <p:cNvPicPr>
            <a:picLocks noGrp="1" noChangeAspect="1"/>
          </p:cNvPicPr>
          <p:nvPr>
            <p:ph type="pic" sz="quarter" idx="18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1" r="16211"/>
          <a:stretch>
            <a:fillRect/>
          </a:stretch>
        </p:blipFill>
        <p:spPr/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39" t="25565" r="36209" b="21719"/>
          <a:stretch/>
        </p:blipFill>
        <p:spPr>
          <a:xfrm>
            <a:off x="8387656" y="7476457"/>
            <a:ext cx="1592960" cy="1592960"/>
          </a:xfrm>
          <a:prstGeom prst="ellipse">
            <a:avLst/>
          </a:prstGeom>
        </p:spPr>
      </p:pic>
      <p:sp>
        <p:nvSpPr>
          <p:cNvPr id="22" name="タイトル 6"/>
          <p:cNvSpPr txBox="1">
            <a:spLocks/>
          </p:cNvSpPr>
          <p:nvPr/>
        </p:nvSpPr>
        <p:spPr>
          <a:xfrm>
            <a:off x="953107" y="1489524"/>
            <a:ext cx="16462058" cy="1999636"/>
          </a:xfrm>
          <a:prstGeom prst="rect">
            <a:avLst/>
          </a:prstGeom>
        </p:spPr>
        <p:txBody>
          <a:bodyPr/>
          <a:lstStyle>
            <a:lvl1pPr algn="ctr" defTabSz="1633027" rtl="0" eaLnBrk="1" latinLnBrk="0" hangingPunct="1">
              <a:spcBef>
                <a:spcPct val="0"/>
              </a:spcBef>
              <a:buNone/>
              <a:defRPr kumimoji="1" sz="8800" kern="1200">
                <a:blipFill dpi="0" rotWithShape="1">
                  <a:blip r:embed="rId6"/>
                  <a:srcRect/>
                  <a:tile tx="0" ty="0" sx="100000" sy="100000" flip="none" algn="tl"/>
                </a:blip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Bebas Neue Bold" panose="020B0606020202050201" pitchFamily="34" charset="0"/>
                <a:ea typeface="+mj-ea"/>
                <a:cs typeface="+mj-cs"/>
              </a:defRPr>
            </a:lvl1pPr>
          </a:lstStyle>
          <a:p>
            <a:r>
              <a:rPr lang="en-US" altLang="ja-JP" sz="6000" dirty="0" smtClean="0">
                <a:solidFill>
                  <a:schemeClr val="tx1">
                    <a:lumMod val="10000"/>
                    <a:lumOff val="90000"/>
                  </a:schemeClr>
                </a:solidFill>
              </a:rPr>
              <a:t>CONTOH PENGGUNAAN PROGRAM INVENTORI GUDANG</a:t>
            </a:r>
            <a:endParaRPr lang="ja-JP" altLang="en-US" sz="6000" dirty="0">
              <a:solidFill>
                <a:schemeClr val="tx1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677322"/>
      </p:ext>
    </p:extLst>
  </p:cSld>
  <p:clrMapOvr>
    <a:masterClrMapping/>
  </p:clrMapOvr>
  <p:transition spd="slow" advTm="6678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g"/></Relationships>
</file>

<file path=ppt/theme/theme1.xml><?xml version="1.0" encoding="utf-8"?>
<a:theme xmlns:a="http://schemas.openxmlformats.org/drawingml/2006/main" name="Aldebaran - Contents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  <a:effectLst/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Aldebaran - Contents without Title and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>
          <a:noFill/>
        </a:ln>
        <a:effectLst>
          <a:outerShdw blurRad="88900" dist="76200" dir="5400000" algn="t" rotWithShape="0">
            <a:prstClr val="black">
              <a:alpha val="40000"/>
            </a:prstClr>
          </a:outerShdw>
          <a:softEdge rad="31750"/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Aldebaran - Lef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Aldebaran - Right Title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Aldebaran - Free Title Position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Aldebaran - Contents without Footer">
  <a:themeElements>
    <a:clrScheme name="Aldebaran">
      <a:dk1>
        <a:srgbClr val="262626"/>
      </a:dk1>
      <a:lt1>
        <a:srgbClr val="EEECE1"/>
      </a:lt1>
      <a:dk2>
        <a:srgbClr val="0B1A2E"/>
      </a:dk2>
      <a:lt2>
        <a:srgbClr val="FFFFFF"/>
      </a:lt2>
      <a:accent1>
        <a:srgbClr val="B0413E"/>
      </a:accent1>
      <a:accent2>
        <a:srgbClr val="1F497D"/>
      </a:accent2>
      <a:accent3>
        <a:srgbClr val="76923C"/>
      </a:accent3>
      <a:accent4>
        <a:srgbClr val="8064A2"/>
      </a:accent4>
      <a:accent5>
        <a:srgbClr val="4BACC6"/>
      </a:accent5>
      <a:accent6>
        <a:srgbClr val="F79646"/>
      </a:accent6>
      <a:hlink>
        <a:srgbClr val="1F497D"/>
      </a:hlink>
      <a:folHlink>
        <a:srgbClr val="17365D"/>
      </a:folHlink>
    </a:clrScheme>
    <a:fontScheme name="Aldebaran">
      <a:majorFont>
        <a:latin typeface="Bebas Neue Bold"/>
        <a:ea typeface="Spica Neue"/>
        <a:cs typeface=""/>
      </a:majorFont>
      <a:minorFont>
        <a:latin typeface="Roboto"/>
        <a:ea typeface="Spica Neue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25867</TotalTime>
  <Words>368</Words>
  <Application>Microsoft Office PowerPoint</Application>
  <PresentationFormat>Custom</PresentationFormat>
  <Paragraphs>76</Paragraphs>
  <Slides>15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6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Aldebaran - Contents</vt:lpstr>
      <vt:lpstr>Aldebaran - Contents without Title and Footer</vt:lpstr>
      <vt:lpstr>Aldebaran - Left Title without Footer</vt:lpstr>
      <vt:lpstr>Aldebaran - Right Title without Footer</vt:lpstr>
      <vt:lpstr>Aldebaran - Free Title Position</vt:lpstr>
      <vt:lpstr>Aldebaran - Contents without Footer</vt:lpstr>
      <vt:lpstr>PERHATIAN</vt:lpstr>
      <vt:lpstr>PowerPoint Presentation</vt:lpstr>
      <vt:lpstr>PowerPoint Presentation</vt:lpstr>
      <vt:lpstr>PowerPoint Presentation</vt:lpstr>
      <vt:lpstr>PowerPoint Presentation</vt:lpstr>
      <vt:lpstr>FUNGSI TIAP PILIHAN PADA APLIKASI</vt:lpstr>
      <vt:lpstr>PowerPoint Presentation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 ATAS PERHATIANNYA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Aldebaran</dc:title>
  <dc:creator>Jun</dc:creator>
  <cp:keywords>Aldebaran</cp:keywords>
  <cp:lastModifiedBy>BUKANSEKEDAR</cp:lastModifiedBy>
  <cp:revision>364</cp:revision>
  <dcterms:created xsi:type="dcterms:W3CDTF">2016-01-14T16:51:07Z</dcterms:created>
  <dcterms:modified xsi:type="dcterms:W3CDTF">2019-05-08T00:51:47Z</dcterms:modified>
</cp:coreProperties>
</file>